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4"/>
  </p:notesMasterIdLst>
  <p:sldIdLst>
    <p:sldId id="256" r:id="rId5"/>
    <p:sldId id="391" r:id="rId6"/>
    <p:sldId id="393" r:id="rId7"/>
    <p:sldId id="417" r:id="rId8"/>
    <p:sldId id="398" r:id="rId9"/>
    <p:sldId id="394" r:id="rId10"/>
    <p:sldId id="403" r:id="rId11"/>
    <p:sldId id="396" r:id="rId12"/>
    <p:sldId id="406" r:id="rId13"/>
    <p:sldId id="405" r:id="rId14"/>
    <p:sldId id="402" r:id="rId15"/>
    <p:sldId id="408" r:id="rId16"/>
    <p:sldId id="409" r:id="rId17"/>
    <p:sldId id="412" r:id="rId18"/>
    <p:sldId id="413" r:id="rId19"/>
    <p:sldId id="404" r:id="rId20"/>
    <p:sldId id="414" r:id="rId21"/>
    <p:sldId id="415" r:id="rId22"/>
    <p:sldId id="416"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pos="7680" userDrawn="1">
          <p15:clr>
            <a:srgbClr val="A4A3A4"/>
          </p15:clr>
        </p15:guide>
        <p15:guide id="2" orient="horz" pos="43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13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32B722-8FC7-184C-A5F0-EA072A678440}" v="56" dt="2022-06-08T09:03:14.49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63"/>
    <p:restoredTop sz="96327"/>
  </p:normalViewPr>
  <p:slideViewPr>
    <p:cSldViewPr snapToGrid="0" snapToObjects="1">
      <p:cViewPr varScale="1">
        <p:scale>
          <a:sx n="47" d="100"/>
          <a:sy n="47" d="100"/>
        </p:scale>
        <p:origin x="256" y="960"/>
      </p:cViewPr>
      <p:guideLst>
        <p:guide pos="7680"/>
        <p:guide orient="horz" pos="4320"/>
      </p:guideLst>
    </p:cSldViewPr>
  </p:slideViewPr>
  <p:notesTextViewPr>
    <p:cViewPr>
      <p:scale>
        <a:sx n="1" d="1"/>
        <a:sy n="1" d="1"/>
      </p:scale>
      <p:origin x="0" y="0"/>
    </p:cViewPr>
  </p:notesTextViewPr>
  <p:sorterViewPr>
    <p:cViewPr>
      <p:scale>
        <a:sx n="57" d="100"/>
        <a:sy n="57"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45" name="Shape 45"/>
          <p:cNvSpPr>
            <a:spLocks noGrp="1"/>
          </p:cNvSpPr>
          <p:nvPr>
            <p:ph type="body" sz="quarter" idx="1"/>
          </p:nvPr>
        </p:nvSpPr>
        <p:spPr>
          <a:xfrm>
            <a:off x="914400" y="4343400"/>
            <a:ext cx="5029200" cy="4114800"/>
          </a:xfrm>
          <a:prstGeom prst="rect">
            <a:avLst/>
          </a:prstGeom>
        </p:spPr>
        <p:txBody>
          <a:bodyPr/>
          <a:lstStyle/>
          <a:p>
            <a:endParaRPr dirty="0"/>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Arial" panose="020B0604020202020204" pitchFamily="34" charset="0"/>
        <a:ea typeface="Helvetica Neue"/>
        <a:cs typeface="Arial" panose="020B0604020202020204" pitchFamily="34" charset="0"/>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Subtitle + Photos">
    <p:bg>
      <p:bgPr>
        <a:solidFill>
          <a:schemeClr val="bg2"/>
        </a:solidFill>
        <a:effectLst/>
      </p:bgPr>
    </p:bg>
    <p:spTree>
      <p:nvGrpSpPr>
        <p:cNvPr id="1" name=""/>
        <p:cNvGrpSpPr/>
        <p:nvPr/>
      </p:nvGrpSpPr>
      <p:grpSpPr>
        <a:xfrm>
          <a:off x="0" y="0"/>
          <a:ext cx="0" cy="0"/>
          <a:chOff x="0" y="0"/>
          <a:chExt cx="0" cy="0"/>
        </a:xfrm>
      </p:grpSpPr>
      <p:sp>
        <p:nvSpPr>
          <p:cNvPr id="11" name="Circle"/>
          <p:cNvSpPr/>
          <p:nvPr/>
        </p:nvSpPr>
        <p:spPr>
          <a:xfrm>
            <a:off x="22441117" y="11878733"/>
            <a:ext cx="571501" cy="571501"/>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b="1" i="0" dirty="0">
              <a:latin typeface="Arial Black" panose="020B0604020202020204" pitchFamily="34" charset="0"/>
              <a:cs typeface="Arial Black" panose="020B0604020202020204" pitchFamily="34" charset="0"/>
            </a:endParaRPr>
          </a:p>
        </p:txBody>
      </p:sp>
      <p:sp>
        <p:nvSpPr>
          <p:cNvPr id="12" name="Slide Number"/>
          <p:cNvSpPr txBox="1">
            <a:spLocks noGrp="1"/>
          </p:cNvSpPr>
          <p:nvPr>
            <p:ph type="sldNum" sz="quarter" idx="2"/>
          </p:nvPr>
        </p:nvSpPr>
        <p:spPr>
          <a:xfrm>
            <a:off x="22445350" y="12003953"/>
            <a:ext cx="571501" cy="298984"/>
          </a:xfrm>
          <a:prstGeom prst="rect">
            <a:avLst/>
          </a:prstGeom>
        </p:spPr>
        <p:txBody>
          <a:bodyPr wrap="square"/>
          <a:lstStyle>
            <a:lvl1pPr>
              <a:defRPr sz="1400" b="1">
                <a:solidFill>
                  <a:srgbClr val="F0F0F0"/>
                </a:solidFill>
                <a:latin typeface="Arial"/>
                <a:ea typeface="Arial"/>
                <a:cs typeface="Arial"/>
                <a:sym typeface="Arial"/>
              </a:defRPr>
            </a:lvl1pPr>
          </a:lstStyle>
          <a:p>
            <a:fld id="{86CB4B4D-7CA3-9044-876B-883B54F8677D}" type="slidenum">
              <a:t>‹#›</a:t>
            </a:fld>
            <a:endParaRPr dirty="0"/>
          </a:p>
        </p:txBody>
      </p:sp>
      <p:sp>
        <p:nvSpPr>
          <p:cNvPr id="14" name="Graphic 172"/>
          <p:cNvSpPr/>
          <p:nvPr/>
        </p:nvSpPr>
        <p:spPr>
          <a:xfrm>
            <a:off x="22510300" y="1128818"/>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accent5"/>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b="1" i="0" dirty="0">
              <a:latin typeface="Arial Black" panose="020B0604020202020204" pitchFamily="34" charset="0"/>
              <a:cs typeface="Arial Black" panose="020B0604020202020204" pitchFamily="34" charset="0"/>
            </a:endParaRPr>
          </a:p>
        </p:txBody>
      </p:sp>
      <p:sp>
        <p:nvSpPr>
          <p:cNvPr id="3" name="Picture Placeholder 2">
            <a:extLst>
              <a:ext uri="{FF2B5EF4-FFF2-40B4-BE49-F238E27FC236}">
                <a16:creationId xmlns:a16="http://schemas.microsoft.com/office/drawing/2014/main" id="{645D3E87-3C0B-F341-A27B-E2D273F59996}"/>
              </a:ext>
            </a:extLst>
          </p:cNvPr>
          <p:cNvSpPr>
            <a:spLocks noGrp="1"/>
          </p:cNvSpPr>
          <p:nvPr>
            <p:ph type="pic" sz="quarter" idx="10"/>
          </p:nvPr>
        </p:nvSpPr>
        <p:spPr>
          <a:xfrm>
            <a:off x="4412414"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8" name="Picture Placeholder 2">
            <a:extLst>
              <a:ext uri="{FF2B5EF4-FFF2-40B4-BE49-F238E27FC236}">
                <a16:creationId xmlns:a16="http://schemas.microsoft.com/office/drawing/2014/main" id="{5E391CB4-F622-EE43-B7C0-C3795A8A817F}"/>
              </a:ext>
            </a:extLst>
          </p:cNvPr>
          <p:cNvSpPr>
            <a:spLocks noGrp="1"/>
          </p:cNvSpPr>
          <p:nvPr>
            <p:ph type="pic" sz="quarter" idx="11"/>
          </p:nvPr>
        </p:nvSpPr>
        <p:spPr>
          <a:xfrm>
            <a:off x="7735451"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9" name="Picture Placeholder 2">
            <a:extLst>
              <a:ext uri="{FF2B5EF4-FFF2-40B4-BE49-F238E27FC236}">
                <a16:creationId xmlns:a16="http://schemas.microsoft.com/office/drawing/2014/main" id="{8DCDBF16-3682-A242-9C9E-476989CD5EA2}"/>
              </a:ext>
            </a:extLst>
          </p:cNvPr>
          <p:cNvSpPr>
            <a:spLocks noGrp="1"/>
          </p:cNvSpPr>
          <p:nvPr>
            <p:ph type="pic" sz="quarter" idx="12"/>
          </p:nvPr>
        </p:nvSpPr>
        <p:spPr>
          <a:xfrm>
            <a:off x="11058488"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10" name="Picture Placeholder 2">
            <a:extLst>
              <a:ext uri="{FF2B5EF4-FFF2-40B4-BE49-F238E27FC236}">
                <a16:creationId xmlns:a16="http://schemas.microsoft.com/office/drawing/2014/main" id="{3456F4FF-644F-E34F-AC43-D48D8A05DF1E}"/>
              </a:ext>
            </a:extLst>
          </p:cNvPr>
          <p:cNvSpPr>
            <a:spLocks noGrp="1"/>
          </p:cNvSpPr>
          <p:nvPr>
            <p:ph type="pic" sz="quarter" idx="13"/>
          </p:nvPr>
        </p:nvSpPr>
        <p:spPr>
          <a:xfrm>
            <a:off x="14381525"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15" name="Picture Placeholder 2">
            <a:extLst>
              <a:ext uri="{FF2B5EF4-FFF2-40B4-BE49-F238E27FC236}">
                <a16:creationId xmlns:a16="http://schemas.microsoft.com/office/drawing/2014/main" id="{6E67A86B-D2D7-4448-8557-A3A39BC9F7FD}"/>
              </a:ext>
            </a:extLst>
          </p:cNvPr>
          <p:cNvSpPr>
            <a:spLocks noGrp="1"/>
          </p:cNvSpPr>
          <p:nvPr>
            <p:ph type="pic" sz="quarter" idx="14"/>
          </p:nvPr>
        </p:nvSpPr>
        <p:spPr>
          <a:xfrm>
            <a:off x="17704563"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16" name="Picture Placeholder 2">
            <a:extLst>
              <a:ext uri="{FF2B5EF4-FFF2-40B4-BE49-F238E27FC236}">
                <a16:creationId xmlns:a16="http://schemas.microsoft.com/office/drawing/2014/main" id="{13B8D20F-D046-D946-99FE-1E81A88B9B31}"/>
              </a:ext>
            </a:extLst>
          </p:cNvPr>
          <p:cNvSpPr>
            <a:spLocks noGrp="1"/>
          </p:cNvSpPr>
          <p:nvPr>
            <p:ph type="pic" sz="quarter" idx="15"/>
          </p:nvPr>
        </p:nvSpPr>
        <p:spPr>
          <a:xfrm>
            <a:off x="4412414"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17" name="Picture Placeholder 2">
            <a:extLst>
              <a:ext uri="{FF2B5EF4-FFF2-40B4-BE49-F238E27FC236}">
                <a16:creationId xmlns:a16="http://schemas.microsoft.com/office/drawing/2014/main" id="{7C0CB0D5-2B46-DD4D-8C04-40F9D2008D42}"/>
              </a:ext>
            </a:extLst>
          </p:cNvPr>
          <p:cNvSpPr>
            <a:spLocks noGrp="1"/>
          </p:cNvSpPr>
          <p:nvPr>
            <p:ph type="pic" sz="quarter" idx="16"/>
          </p:nvPr>
        </p:nvSpPr>
        <p:spPr>
          <a:xfrm>
            <a:off x="7735451"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18" name="Picture Placeholder 2">
            <a:extLst>
              <a:ext uri="{FF2B5EF4-FFF2-40B4-BE49-F238E27FC236}">
                <a16:creationId xmlns:a16="http://schemas.microsoft.com/office/drawing/2014/main" id="{15A5B861-B62C-8042-958E-38453E093450}"/>
              </a:ext>
            </a:extLst>
          </p:cNvPr>
          <p:cNvSpPr>
            <a:spLocks noGrp="1"/>
          </p:cNvSpPr>
          <p:nvPr>
            <p:ph type="pic" sz="quarter" idx="17"/>
          </p:nvPr>
        </p:nvSpPr>
        <p:spPr>
          <a:xfrm>
            <a:off x="11058488"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19" name="Picture Placeholder 2">
            <a:extLst>
              <a:ext uri="{FF2B5EF4-FFF2-40B4-BE49-F238E27FC236}">
                <a16:creationId xmlns:a16="http://schemas.microsoft.com/office/drawing/2014/main" id="{4E68379E-C006-DE43-A791-6269DC771BBC}"/>
              </a:ext>
            </a:extLst>
          </p:cNvPr>
          <p:cNvSpPr>
            <a:spLocks noGrp="1"/>
          </p:cNvSpPr>
          <p:nvPr>
            <p:ph type="pic" sz="quarter" idx="18"/>
          </p:nvPr>
        </p:nvSpPr>
        <p:spPr>
          <a:xfrm>
            <a:off x="14381525"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20" name="Picture Placeholder 2">
            <a:extLst>
              <a:ext uri="{FF2B5EF4-FFF2-40B4-BE49-F238E27FC236}">
                <a16:creationId xmlns:a16="http://schemas.microsoft.com/office/drawing/2014/main" id="{D2AFC5A0-9BEF-D44B-9C18-CB175E90F418}"/>
              </a:ext>
            </a:extLst>
          </p:cNvPr>
          <p:cNvSpPr>
            <a:spLocks noGrp="1"/>
          </p:cNvSpPr>
          <p:nvPr>
            <p:ph type="pic" sz="quarter" idx="19"/>
          </p:nvPr>
        </p:nvSpPr>
        <p:spPr>
          <a:xfrm>
            <a:off x="17704563"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grpSp>
        <p:nvGrpSpPr>
          <p:cNvPr id="2" name="Grafik 21">
            <a:extLst>
              <a:ext uri="{FF2B5EF4-FFF2-40B4-BE49-F238E27FC236}">
                <a16:creationId xmlns:a16="http://schemas.microsoft.com/office/drawing/2014/main" id="{DF4CFD3E-2D0E-CF43-B529-2B78C4A788D4}"/>
              </a:ext>
            </a:extLst>
          </p:cNvPr>
          <p:cNvGrpSpPr/>
          <p:nvPr/>
        </p:nvGrpSpPr>
        <p:grpSpPr>
          <a:xfrm>
            <a:off x="1720750" y="1067493"/>
            <a:ext cx="2572575" cy="347207"/>
            <a:chOff x="1720750" y="1067493"/>
            <a:chExt cx="2572575" cy="347207"/>
          </a:xfrm>
        </p:grpSpPr>
        <p:sp>
          <p:nvSpPr>
            <p:cNvPr id="4" name="Freihandform 3">
              <a:extLst>
                <a:ext uri="{FF2B5EF4-FFF2-40B4-BE49-F238E27FC236}">
                  <a16:creationId xmlns:a16="http://schemas.microsoft.com/office/drawing/2014/main" id="{EB489F64-E958-C641-8097-A9909F193CDC}"/>
                </a:ext>
              </a:extLst>
            </p:cNvPr>
            <p:cNvSpPr/>
            <p:nvPr/>
          </p:nvSpPr>
          <p:spPr>
            <a:xfrm>
              <a:off x="1720750" y="1075159"/>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5" name="Freihandform 4">
              <a:extLst>
                <a:ext uri="{FF2B5EF4-FFF2-40B4-BE49-F238E27FC236}">
                  <a16:creationId xmlns:a16="http://schemas.microsoft.com/office/drawing/2014/main" id="{C22E9E0D-74A4-B042-9013-181D60E480EA}"/>
                </a:ext>
              </a:extLst>
            </p:cNvPr>
            <p:cNvSpPr/>
            <p:nvPr/>
          </p:nvSpPr>
          <p:spPr>
            <a:xfrm>
              <a:off x="3133093" y="1075201"/>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rgbClr val="F15A24"/>
            </a:solidFill>
            <a:ln w="28575" cap="flat">
              <a:noFill/>
              <a:prstDash val="solid"/>
              <a:miter/>
            </a:ln>
          </p:spPr>
          <p:txBody>
            <a:bodyPr rtlCol="0" anchor="ctr"/>
            <a:lstStyle/>
            <a:p>
              <a:endParaRPr lang="de-DE"/>
            </a:p>
          </p:txBody>
        </p:sp>
        <p:sp>
          <p:nvSpPr>
            <p:cNvPr id="6" name="Freihandform 5">
              <a:extLst>
                <a:ext uri="{FF2B5EF4-FFF2-40B4-BE49-F238E27FC236}">
                  <a16:creationId xmlns:a16="http://schemas.microsoft.com/office/drawing/2014/main" id="{6D177527-B1E2-9844-82D1-4B7DF12E30C6}"/>
                </a:ext>
              </a:extLst>
            </p:cNvPr>
            <p:cNvSpPr/>
            <p:nvPr/>
          </p:nvSpPr>
          <p:spPr>
            <a:xfrm>
              <a:off x="3557282" y="1067493"/>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rgbClr val="F15A24"/>
            </a:solidFill>
            <a:ln w="28575" cap="flat">
              <a:noFill/>
              <a:prstDash val="solid"/>
              <a:miter/>
            </a:ln>
          </p:spPr>
          <p:txBody>
            <a:bodyPr rtlCol="0" anchor="ctr"/>
            <a:lstStyle/>
            <a:p>
              <a:endParaRPr lang="de-DE"/>
            </a:p>
          </p:txBody>
        </p:sp>
        <p:sp>
          <p:nvSpPr>
            <p:cNvPr id="7" name="Freihandform 6">
              <a:extLst>
                <a:ext uri="{FF2B5EF4-FFF2-40B4-BE49-F238E27FC236}">
                  <a16:creationId xmlns:a16="http://schemas.microsoft.com/office/drawing/2014/main" id="{C32535F3-04CD-F54A-9CC9-24BFA6C9E330}"/>
                </a:ext>
              </a:extLst>
            </p:cNvPr>
            <p:cNvSpPr/>
            <p:nvPr/>
          </p:nvSpPr>
          <p:spPr>
            <a:xfrm>
              <a:off x="2423634" y="1075201"/>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24" name="Freihandform 23">
              <a:extLst>
                <a:ext uri="{FF2B5EF4-FFF2-40B4-BE49-F238E27FC236}">
                  <a16:creationId xmlns:a16="http://schemas.microsoft.com/office/drawing/2014/main" id="{80AE3415-24CD-B045-AA2F-F842EB09CD4E}"/>
                </a:ext>
              </a:extLst>
            </p:cNvPr>
            <p:cNvSpPr/>
            <p:nvPr/>
          </p:nvSpPr>
          <p:spPr>
            <a:xfrm>
              <a:off x="2066046" y="1067493"/>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25" name="Freihandform 24">
              <a:extLst>
                <a:ext uri="{FF2B5EF4-FFF2-40B4-BE49-F238E27FC236}">
                  <a16:creationId xmlns:a16="http://schemas.microsoft.com/office/drawing/2014/main" id="{EFE8CD8E-20ED-CA4A-9C6B-B060BD9D5A25}"/>
                </a:ext>
              </a:extLst>
            </p:cNvPr>
            <p:cNvSpPr/>
            <p:nvPr/>
          </p:nvSpPr>
          <p:spPr>
            <a:xfrm>
              <a:off x="2668886" y="1067493"/>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spTree>
    <p:extLst>
      <p:ext uri="{BB962C8B-B14F-4D97-AF65-F5344CB8AC3E}">
        <p14:creationId xmlns:p14="http://schemas.microsoft.com/office/powerpoint/2010/main" val="102101214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Subtitle (without header)">
    <p:bg>
      <p:bgPr>
        <a:solidFill>
          <a:schemeClr val="bg2"/>
        </a:solidFill>
        <a:effectLst/>
      </p:bgPr>
    </p:bg>
    <p:spTree>
      <p:nvGrpSpPr>
        <p:cNvPr id="1" name=""/>
        <p:cNvGrpSpPr/>
        <p:nvPr/>
      </p:nvGrpSpPr>
      <p:grpSpPr>
        <a:xfrm>
          <a:off x="0" y="0"/>
          <a:ext cx="0" cy="0"/>
          <a:chOff x="0" y="0"/>
          <a:chExt cx="0" cy="0"/>
        </a:xfrm>
      </p:grpSpPr>
      <p:sp>
        <p:nvSpPr>
          <p:cNvPr id="30" name="Circle"/>
          <p:cNvSpPr/>
          <p:nvPr/>
        </p:nvSpPr>
        <p:spPr>
          <a:xfrm>
            <a:off x="22441117" y="11878733"/>
            <a:ext cx="571501" cy="571501"/>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b="1" i="0" dirty="0">
              <a:latin typeface="Arial Black" panose="020B0604020202020204" pitchFamily="34" charset="0"/>
              <a:cs typeface="Arial Black" panose="020B0604020202020204" pitchFamily="34" charset="0"/>
            </a:endParaRPr>
          </a:p>
        </p:txBody>
      </p:sp>
      <p:sp>
        <p:nvSpPr>
          <p:cNvPr id="31" name="Slide Number"/>
          <p:cNvSpPr txBox="1">
            <a:spLocks noGrp="1"/>
          </p:cNvSpPr>
          <p:nvPr>
            <p:ph type="sldNum" sz="quarter" idx="2"/>
          </p:nvPr>
        </p:nvSpPr>
        <p:spPr>
          <a:xfrm>
            <a:off x="22445350" y="12003953"/>
            <a:ext cx="571501" cy="298984"/>
          </a:xfrm>
          <a:prstGeom prst="rect">
            <a:avLst/>
          </a:prstGeom>
        </p:spPr>
        <p:txBody>
          <a:bodyPr wrap="square"/>
          <a:lstStyle>
            <a:lvl1pPr>
              <a:defRPr sz="1400" b="1">
                <a:solidFill>
                  <a:srgbClr val="F0F0F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Subtitle (without header) + Photos">
    <p:bg>
      <p:bgPr>
        <a:solidFill>
          <a:schemeClr val="bg2"/>
        </a:solidFill>
        <a:effectLst/>
      </p:bgPr>
    </p:bg>
    <p:spTree>
      <p:nvGrpSpPr>
        <p:cNvPr id="1" name=""/>
        <p:cNvGrpSpPr/>
        <p:nvPr/>
      </p:nvGrpSpPr>
      <p:grpSpPr>
        <a:xfrm>
          <a:off x="0" y="0"/>
          <a:ext cx="0" cy="0"/>
          <a:chOff x="0" y="0"/>
          <a:chExt cx="0" cy="0"/>
        </a:xfrm>
      </p:grpSpPr>
      <p:sp>
        <p:nvSpPr>
          <p:cNvPr id="30" name="Circle"/>
          <p:cNvSpPr/>
          <p:nvPr/>
        </p:nvSpPr>
        <p:spPr>
          <a:xfrm>
            <a:off x="22441117" y="11878733"/>
            <a:ext cx="571501" cy="571501"/>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b="1" i="0" dirty="0">
              <a:latin typeface="Arial Black" panose="020B0604020202020204" pitchFamily="34" charset="0"/>
              <a:cs typeface="Arial Black" panose="020B0604020202020204" pitchFamily="34" charset="0"/>
            </a:endParaRPr>
          </a:p>
        </p:txBody>
      </p:sp>
      <p:sp>
        <p:nvSpPr>
          <p:cNvPr id="31" name="Slide Number"/>
          <p:cNvSpPr txBox="1">
            <a:spLocks noGrp="1"/>
          </p:cNvSpPr>
          <p:nvPr>
            <p:ph type="sldNum" sz="quarter" idx="2"/>
          </p:nvPr>
        </p:nvSpPr>
        <p:spPr>
          <a:xfrm>
            <a:off x="22445350" y="12003953"/>
            <a:ext cx="571501" cy="298984"/>
          </a:xfrm>
          <a:prstGeom prst="rect">
            <a:avLst/>
          </a:prstGeom>
        </p:spPr>
        <p:txBody>
          <a:bodyPr wrap="square"/>
          <a:lstStyle>
            <a:lvl1pPr>
              <a:defRPr sz="1400" b="1">
                <a:solidFill>
                  <a:srgbClr val="F0F0F0"/>
                </a:solidFill>
                <a:latin typeface="Arial"/>
                <a:ea typeface="Arial"/>
                <a:cs typeface="Arial"/>
                <a:sym typeface="Arial"/>
              </a:defRPr>
            </a:lvl1pPr>
          </a:lstStyle>
          <a:p>
            <a:fld id="{86CB4B4D-7CA3-9044-876B-883B54F8677D}" type="slidenum">
              <a:t>‹#›</a:t>
            </a:fld>
            <a:endParaRPr/>
          </a:p>
        </p:txBody>
      </p:sp>
      <p:sp>
        <p:nvSpPr>
          <p:cNvPr id="4" name="Picture Placeholder 2">
            <a:extLst>
              <a:ext uri="{FF2B5EF4-FFF2-40B4-BE49-F238E27FC236}">
                <a16:creationId xmlns:a16="http://schemas.microsoft.com/office/drawing/2014/main" id="{FBAE1344-71FB-214A-985A-C79AE33BAD38}"/>
              </a:ext>
            </a:extLst>
          </p:cNvPr>
          <p:cNvSpPr>
            <a:spLocks noGrp="1"/>
          </p:cNvSpPr>
          <p:nvPr>
            <p:ph type="pic" sz="quarter" idx="10"/>
          </p:nvPr>
        </p:nvSpPr>
        <p:spPr>
          <a:xfrm>
            <a:off x="4412414"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5" name="Picture Placeholder 2">
            <a:extLst>
              <a:ext uri="{FF2B5EF4-FFF2-40B4-BE49-F238E27FC236}">
                <a16:creationId xmlns:a16="http://schemas.microsoft.com/office/drawing/2014/main" id="{3FAF2F12-F6A2-F94B-94A1-8FC535902C7B}"/>
              </a:ext>
            </a:extLst>
          </p:cNvPr>
          <p:cNvSpPr>
            <a:spLocks noGrp="1"/>
          </p:cNvSpPr>
          <p:nvPr>
            <p:ph type="pic" sz="quarter" idx="11"/>
          </p:nvPr>
        </p:nvSpPr>
        <p:spPr>
          <a:xfrm>
            <a:off x="7735451"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6" name="Picture Placeholder 2">
            <a:extLst>
              <a:ext uri="{FF2B5EF4-FFF2-40B4-BE49-F238E27FC236}">
                <a16:creationId xmlns:a16="http://schemas.microsoft.com/office/drawing/2014/main" id="{D2D72B2A-0AFA-E744-A788-3DBAB2334098}"/>
              </a:ext>
            </a:extLst>
          </p:cNvPr>
          <p:cNvSpPr>
            <a:spLocks noGrp="1"/>
          </p:cNvSpPr>
          <p:nvPr>
            <p:ph type="pic" sz="quarter" idx="12"/>
          </p:nvPr>
        </p:nvSpPr>
        <p:spPr>
          <a:xfrm>
            <a:off x="11058488"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7" name="Picture Placeholder 2">
            <a:extLst>
              <a:ext uri="{FF2B5EF4-FFF2-40B4-BE49-F238E27FC236}">
                <a16:creationId xmlns:a16="http://schemas.microsoft.com/office/drawing/2014/main" id="{C86CE5F9-F76C-5447-854F-C41CDBCF8B4D}"/>
              </a:ext>
            </a:extLst>
          </p:cNvPr>
          <p:cNvSpPr>
            <a:spLocks noGrp="1"/>
          </p:cNvSpPr>
          <p:nvPr>
            <p:ph type="pic" sz="quarter" idx="13"/>
          </p:nvPr>
        </p:nvSpPr>
        <p:spPr>
          <a:xfrm>
            <a:off x="14381525"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8" name="Picture Placeholder 2">
            <a:extLst>
              <a:ext uri="{FF2B5EF4-FFF2-40B4-BE49-F238E27FC236}">
                <a16:creationId xmlns:a16="http://schemas.microsoft.com/office/drawing/2014/main" id="{AD67D36D-1FCA-3A46-9B4A-5D1828C6D688}"/>
              </a:ext>
            </a:extLst>
          </p:cNvPr>
          <p:cNvSpPr>
            <a:spLocks noGrp="1"/>
          </p:cNvSpPr>
          <p:nvPr>
            <p:ph type="pic" sz="quarter" idx="14"/>
          </p:nvPr>
        </p:nvSpPr>
        <p:spPr>
          <a:xfrm>
            <a:off x="17704563"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9" name="Picture Placeholder 2">
            <a:extLst>
              <a:ext uri="{FF2B5EF4-FFF2-40B4-BE49-F238E27FC236}">
                <a16:creationId xmlns:a16="http://schemas.microsoft.com/office/drawing/2014/main" id="{486BE658-6D24-CA4C-AB3D-5A54CB356B30}"/>
              </a:ext>
            </a:extLst>
          </p:cNvPr>
          <p:cNvSpPr>
            <a:spLocks noGrp="1"/>
          </p:cNvSpPr>
          <p:nvPr>
            <p:ph type="pic" sz="quarter" idx="15"/>
          </p:nvPr>
        </p:nvSpPr>
        <p:spPr>
          <a:xfrm>
            <a:off x="4412414"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10" name="Picture Placeholder 2">
            <a:extLst>
              <a:ext uri="{FF2B5EF4-FFF2-40B4-BE49-F238E27FC236}">
                <a16:creationId xmlns:a16="http://schemas.microsoft.com/office/drawing/2014/main" id="{FFF242D3-B6C6-414A-84B9-697A2301F818}"/>
              </a:ext>
            </a:extLst>
          </p:cNvPr>
          <p:cNvSpPr>
            <a:spLocks noGrp="1"/>
          </p:cNvSpPr>
          <p:nvPr>
            <p:ph type="pic" sz="quarter" idx="16"/>
          </p:nvPr>
        </p:nvSpPr>
        <p:spPr>
          <a:xfrm>
            <a:off x="7735451"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11" name="Picture Placeholder 2">
            <a:extLst>
              <a:ext uri="{FF2B5EF4-FFF2-40B4-BE49-F238E27FC236}">
                <a16:creationId xmlns:a16="http://schemas.microsoft.com/office/drawing/2014/main" id="{D050F28B-8BAE-5B4C-B35C-E30F344D5141}"/>
              </a:ext>
            </a:extLst>
          </p:cNvPr>
          <p:cNvSpPr>
            <a:spLocks noGrp="1"/>
          </p:cNvSpPr>
          <p:nvPr>
            <p:ph type="pic" sz="quarter" idx="17"/>
          </p:nvPr>
        </p:nvSpPr>
        <p:spPr>
          <a:xfrm>
            <a:off x="11058488"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12" name="Picture Placeholder 2">
            <a:extLst>
              <a:ext uri="{FF2B5EF4-FFF2-40B4-BE49-F238E27FC236}">
                <a16:creationId xmlns:a16="http://schemas.microsoft.com/office/drawing/2014/main" id="{642DCAE9-9E18-4B47-A5A0-FB78038F0822}"/>
              </a:ext>
            </a:extLst>
          </p:cNvPr>
          <p:cNvSpPr>
            <a:spLocks noGrp="1"/>
          </p:cNvSpPr>
          <p:nvPr>
            <p:ph type="pic" sz="quarter" idx="18"/>
          </p:nvPr>
        </p:nvSpPr>
        <p:spPr>
          <a:xfrm>
            <a:off x="14381525"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13" name="Picture Placeholder 2">
            <a:extLst>
              <a:ext uri="{FF2B5EF4-FFF2-40B4-BE49-F238E27FC236}">
                <a16:creationId xmlns:a16="http://schemas.microsoft.com/office/drawing/2014/main" id="{F32F03F1-C50A-864C-B428-79231A186CED}"/>
              </a:ext>
            </a:extLst>
          </p:cNvPr>
          <p:cNvSpPr>
            <a:spLocks noGrp="1"/>
          </p:cNvSpPr>
          <p:nvPr>
            <p:ph type="pic" sz="quarter" idx="19"/>
          </p:nvPr>
        </p:nvSpPr>
        <p:spPr>
          <a:xfrm>
            <a:off x="17704563"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Tree>
    <p:extLst>
      <p:ext uri="{BB962C8B-B14F-4D97-AF65-F5344CB8AC3E}">
        <p14:creationId xmlns:p14="http://schemas.microsoft.com/office/powerpoint/2010/main" val="74284329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lank">
    <p:bg>
      <p:bgPr>
        <a:solidFill>
          <a:schemeClr val="bg2"/>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 Photos">
    <p:bg>
      <p:bgPr>
        <a:solidFill>
          <a:schemeClr val="bg2"/>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01F935C2-BB49-7F44-AA76-95F670099320}"/>
              </a:ext>
            </a:extLst>
          </p:cNvPr>
          <p:cNvSpPr>
            <a:spLocks noGrp="1"/>
          </p:cNvSpPr>
          <p:nvPr>
            <p:ph type="pic" sz="quarter" idx="10"/>
          </p:nvPr>
        </p:nvSpPr>
        <p:spPr>
          <a:xfrm>
            <a:off x="4412414"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3" name="Picture Placeholder 2">
            <a:extLst>
              <a:ext uri="{FF2B5EF4-FFF2-40B4-BE49-F238E27FC236}">
                <a16:creationId xmlns:a16="http://schemas.microsoft.com/office/drawing/2014/main" id="{58871FA9-522E-EF46-8ED1-22380FB4075C}"/>
              </a:ext>
            </a:extLst>
          </p:cNvPr>
          <p:cNvSpPr>
            <a:spLocks noGrp="1"/>
          </p:cNvSpPr>
          <p:nvPr>
            <p:ph type="pic" sz="quarter" idx="11"/>
          </p:nvPr>
        </p:nvSpPr>
        <p:spPr>
          <a:xfrm>
            <a:off x="7735451"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4" name="Picture Placeholder 2">
            <a:extLst>
              <a:ext uri="{FF2B5EF4-FFF2-40B4-BE49-F238E27FC236}">
                <a16:creationId xmlns:a16="http://schemas.microsoft.com/office/drawing/2014/main" id="{A1CE6A93-8415-B84C-9636-40D989C3225E}"/>
              </a:ext>
            </a:extLst>
          </p:cNvPr>
          <p:cNvSpPr>
            <a:spLocks noGrp="1"/>
          </p:cNvSpPr>
          <p:nvPr>
            <p:ph type="pic" sz="quarter" idx="12"/>
          </p:nvPr>
        </p:nvSpPr>
        <p:spPr>
          <a:xfrm>
            <a:off x="11058488"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5" name="Picture Placeholder 2">
            <a:extLst>
              <a:ext uri="{FF2B5EF4-FFF2-40B4-BE49-F238E27FC236}">
                <a16:creationId xmlns:a16="http://schemas.microsoft.com/office/drawing/2014/main" id="{24F4412B-9D40-1740-8196-208EDFDE6A40}"/>
              </a:ext>
            </a:extLst>
          </p:cNvPr>
          <p:cNvSpPr>
            <a:spLocks noGrp="1"/>
          </p:cNvSpPr>
          <p:nvPr>
            <p:ph type="pic" sz="quarter" idx="13"/>
          </p:nvPr>
        </p:nvSpPr>
        <p:spPr>
          <a:xfrm>
            <a:off x="14381525"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6" name="Picture Placeholder 2">
            <a:extLst>
              <a:ext uri="{FF2B5EF4-FFF2-40B4-BE49-F238E27FC236}">
                <a16:creationId xmlns:a16="http://schemas.microsoft.com/office/drawing/2014/main" id="{DF52A887-0B61-FB40-A002-18D9DB1567FD}"/>
              </a:ext>
            </a:extLst>
          </p:cNvPr>
          <p:cNvSpPr>
            <a:spLocks noGrp="1"/>
          </p:cNvSpPr>
          <p:nvPr>
            <p:ph type="pic" sz="quarter" idx="14"/>
          </p:nvPr>
        </p:nvSpPr>
        <p:spPr>
          <a:xfrm>
            <a:off x="17704563"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7" name="Picture Placeholder 2">
            <a:extLst>
              <a:ext uri="{FF2B5EF4-FFF2-40B4-BE49-F238E27FC236}">
                <a16:creationId xmlns:a16="http://schemas.microsoft.com/office/drawing/2014/main" id="{9D153C23-CF0C-C44B-9801-00A206002652}"/>
              </a:ext>
            </a:extLst>
          </p:cNvPr>
          <p:cNvSpPr>
            <a:spLocks noGrp="1"/>
          </p:cNvSpPr>
          <p:nvPr>
            <p:ph type="pic" sz="quarter" idx="15"/>
          </p:nvPr>
        </p:nvSpPr>
        <p:spPr>
          <a:xfrm>
            <a:off x="4412414"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8" name="Picture Placeholder 2">
            <a:extLst>
              <a:ext uri="{FF2B5EF4-FFF2-40B4-BE49-F238E27FC236}">
                <a16:creationId xmlns:a16="http://schemas.microsoft.com/office/drawing/2014/main" id="{BA9D09E7-4FBA-1C4C-8814-B5E33FE5F03F}"/>
              </a:ext>
            </a:extLst>
          </p:cNvPr>
          <p:cNvSpPr>
            <a:spLocks noGrp="1"/>
          </p:cNvSpPr>
          <p:nvPr>
            <p:ph type="pic" sz="quarter" idx="16"/>
          </p:nvPr>
        </p:nvSpPr>
        <p:spPr>
          <a:xfrm>
            <a:off x="7735451"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9" name="Picture Placeholder 2">
            <a:extLst>
              <a:ext uri="{FF2B5EF4-FFF2-40B4-BE49-F238E27FC236}">
                <a16:creationId xmlns:a16="http://schemas.microsoft.com/office/drawing/2014/main" id="{9E774562-BACD-F54F-9D9D-7B802146C18E}"/>
              </a:ext>
            </a:extLst>
          </p:cNvPr>
          <p:cNvSpPr>
            <a:spLocks noGrp="1"/>
          </p:cNvSpPr>
          <p:nvPr>
            <p:ph type="pic" sz="quarter" idx="17"/>
          </p:nvPr>
        </p:nvSpPr>
        <p:spPr>
          <a:xfrm>
            <a:off x="11058488"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10" name="Picture Placeholder 2">
            <a:extLst>
              <a:ext uri="{FF2B5EF4-FFF2-40B4-BE49-F238E27FC236}">
                <a16:creationId xmlns:a16="http://schemas.microsoft.com/office/drawing/2014/main" id="{3A962AB2-20FD-7B4B-A867-E694B5CA857B}"/>
              </a:ext>
            </a:extLst>
          </p:cNvPr>
          <p:cNvSpPr>
            <a:spLocks noGrp="1"/>
          </p:cNvSpPr>
          <p:nvPr>
            <p:ph type="pic" sz="quarter" idx="18"/>
          </p:nvPr>
        </p:nvSpPr>
        <p:spPr>
          <a:xfrm>
            <a:off x="14381525"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11" name="Picture Placeholder 2">
            <a:extLst>
              <a:ext uri="{FF2B5EF4-FFF2-40B4-BE49-F238E27FC236}">
                <a16:creationId xmlns:a16="http://schemas.microsoft.com/office/drawing/2014/main" id="{BC6BEB8C-9FDC-BC4E-B300-7609F4B058E0}"/>
              </a:ext>
            </a:extLst>
          </p:cNvPr>
          <p:cNvSpPr>
            <a:spLocks noGrp="1"/>
          </p:cNvSpPr>
          <p:nvPr>
            <p:ph type="pic" sz="quarter" idx="19"/>
          </p:nvPr>
        </p:nvSpPr>
        <p:spPr>
          <a:xfrm>
            <a:off x="17704563"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Tree>
    <p:extLst>
      <p:ext uri="{BB962C8B-B14F-4D97-AF65-F5344CB8AC3E}">
        <p14:creationId xmlns:p14="http://schemas.microsoft.com/office/powerpoint/2010/main" val="1584453497"/>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 id="2147483651" r:id="rId2"/>
    <p:sldLayoutId id="2147483654" r:id="rId3"/>
    <p:sldLayoutId id="2147483652" r:id="rId4"/>
    <p:sldLayoutId id="2147483655" r:id="rId5"/>
  </p:sldLayoutIdLst>
  <p:transition spd="med"/>
  <p:txStyles>
    <p:titleStyle>
      <a:lvl1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45720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rtl="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towardsdatascience.com/a-practical-guide-to-a-b-testing-in-mlops-with-kubernetes-and-seldon-core-e75e91ef91ef" TargetMode="External"/><Relationship Id="rId2" Type="http://schemas.openxmlformats.org/officeDocument/2006/relationships/hyperlink" Target="https://github.com/data-max-hq/ab-testing-in-ml" TargetMode="Externa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hyperlink" Target="https://github.com/SeldonIO/seldon-core/tree/master/examples/models/sklearn_spacy_tex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C19A329-6192-1441-A221-81CE2213359C}"/>
              </a:ext>
            </a:extLst>
          </p:cNvPr>
          <p:cNvPicPr>
            <a:picLocks noChangeAspect="1"/>
          </p:cNvPicPr>
          <p:nvPr/>
        </p:nvPicPr>
        <p:blipFill rotWithShape="1">
          <a:blip r:embed="rId2">
            <a:extLst>
              <a:ext uri="{28A0092B-C50C-407E-A947-70E740481C1C}">
                <a14:useLocalDpi xmlns:a14="http://schemas.microsoft.com/office/drawing/2010/main" val="0"/>
              </a:ext>
            </a:extLst>
          </a:blip>
          <a:srcRect l="34913" r="5753"/>
          <a:stretch/>
        </p:blipFill>
        <p:spPr>
          <a:xfrm>
            <a:off x="12192000" y="0"/>
            <a:ext cx="12192000" cy="13716000"/>
          </a:xfrm>
          <a:prstGeom prst="rect">
            <a:avLst/>
          </a:prstGeom>
        </p:spPr>
      </p:pic>
      <p:sp>
        <p:nvSpPr>
          <p:cNvPr id="47" name="Slide Number"/>
          <p:cNvSpPr txBox="1">
            <a:spLocks noGrp="1"/>
          </p:cNvSpPr>
          <p:nvPr>
            <p:ph type="sldNum" sz="quarter" idx="4294967295"/>
          </p:nvPr>
        </p:nvSpPr>
        <p:spPr>
          <a:xfrm>
            <a:off x="23812500" y="12004675"/>
            <a:ext cx="571500" cy="29845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54" name="Trend 2021."/>
          <p:cNvSpPr txBox="1"/>
          <p:nvPr/>
        </p:nvSpPr>
        <p:spPr>
          <a:xfrm>
            <a:off x="1329495" y="5101566"/>
            <a:ext cx="8802134" cy="31803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p>
            <a:pPr algn="l">
              <a:defRPr sz="10000" b="0">
                <a:solidFill>
                  <a:srgbClr val="242423"/>
                </a:solidFill>
                <a:latin typeface="Montserrat ExtraBold"/>
                <a:ea typeface="Montserrat ExtraBold"/>
                <a:cs typeface="Montserrat ExtraBold"/>
                <a:sym typeface="Montserrat ExtraBold"/>
              </a:defRPr>
            </a:pPr>
            <a:r>
              <a:rPr lang="de-DE" dirty="0" err="1">
                <a:solidFill>
                  <a:schemeClr val="tx1"/>
                </a:solidFill>
              </a:rPr>
              <a:t>Introduction</a:t>
            </a:r>
            <a:r>
              <a:rPr lang="de-DE" dirty="0">
                <a:solidFill>
                  <a:schemeClr val="tx1"/>
                </a:solidFill>
              </a:rPr>
              <a:t> </a:t>
            </a:r>
            <a:r>
              <a:rPr lang="de-DE" dirty="0" err="1">
                <a:solidFill>
                  <a:schemeClr val="tx1"/>
                </a:solidFill>
              </a:rPr>
              <a:t>to</a:t>
            </a:r>
            <a:r>
              <a:rPr lang="de-DE" dirty="0">
                <a:solidFill>
                  <a:schemeClr val="tx1"/>
                </a:solidFill>
              </a:rPr>
              <a:t> </a:t>
            </a:r>
            <a:r>
              <a:rPr lang="de-DE" dirty="0" err="1">
                <a:solidFill>
                  <a:schemeClr val="tx1"/>
                </a:solidFill>
              </a:rPr>
              <a:t>MLOps</a:t>
            </a:r>
            <a:endParaRPr dirty="0">
              <a:solidFill>
                <a:schemeClr val="accent1"/>
              </a:solidFill>
            </a:endParaRPr>
          </a:p>
        </p:txBody>
      </p:sp>
      <p:sp>
        <p:nvSpPr>
          <p:cNvPr id="55" name="Graphic 172"/>
          <p:cNvSpPr/>
          <p:nvPr/>
        </p:nvSpPr>
        <p:spPr>
          <a:xfrm>
            <a:off x="22510300" y="1327027"/>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nvGrpSpPr>
          <p:cNvPr id="10" name="Grafik 6">
            <a:extLst>
              <a:ext uri="{FF2B5EF4-FFF2-40B4-BE49-F238E27FC236}">
                <a16:creationId xmlns:a16="http://schemas.microsoft.com/office/drawing/2014/main" id="{CBA58C24-C069-144A-863B-62D7F2E6543B}"/>
              </a:ext>
            </a:extLst>
          </p:cNvPr>
          <p:cNvGrpSpPr/>
          <p:nvPr/>
        </p:nvGrpSpPr>
        <p:grpSpPr>
          <a:xfrm>
            <a:off x="1720750" y="1067493"/>
            <a:ext cx="2572575" cy="347207"/>
            <a:chOff x="1720750" y="1067493"/>
            <a:chExt cx="2572575" cy="347207"/>
          </a:xfrm>
        </p:grpSpPr>
        <p:sp>
          <p:nvSpPr>
            <p:cNvPr id="11" name="Freihandform 10">
              <a:extLst>
                <a:ext uri="{FF2B5EF4-FFF2-40B4-BE49-F238E27FC236}">
                  <a16:creationId xmlns:a16="http://schemas.microsoft.com/office/drawing/2014/main" id="{5135FC08-A8DD-C144-A2CC-0FA8161188AD}"/>
                </a:ext>
              </a:extLst>
            </p:cNvPr>
            <p:cNvSpPr/>
            <p:nvPr/>
          </p:nvSpPr>
          <p:spPr>
            <a:xfrm>
              <a:off x="1720750" y="1075159"/>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12" name="Freihandform 11">
              <a:extLst>
                <a:ext uri="{FF2B5EF4-FFF2-40B4-BE49-F238E27FC236}">
                  <a16:creationId xmlns:a16="http://schemas.microsoft.com/office/drawing/2014/main" id="{0F6A753F-7B63-134D-8FC9-8B21EEEE449A}"/>
                </a:ext>
              </a:extLst>
            </p:cNvPr>
            <p:cNvSpPr/>
            <p:nvPr/>
          </p:nvSpPr>
          <p:spPr>
            <a:xfrm>
              <a:off x="3133093" y="1075201"/>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rgbClr val="F15A24"/>
            </a:solidFill>
            <a:ln w="28575" cap="flat">
              <a:noFill/>
              <a:prstDash val="solid"/>
              <a:miter/>
            </a:ln>
          </p:spPr>
          <p:txBody>
            <a:bodyPr rtlCol="0" anchor="ctr"/>
            <a:lstStyle/>
            <a:p>
              <a:endParaRPr lang="de-DE"/>
            </a:p>
          </p:txBody>
        </p:sp>
        <p:sp>
          <p:nvSpPr>
            <p:cNvPr id="13" name="Freihandform 12">
              <a:extLst>
                <a:ext uri="{FF2B5EF4-FFF2-40B4-BE49-F238E27FC236}">
                  <a16:creationId xmlns:a16="http://schemas.microsoft.com/office/drawing/2014/main" id="{4361E4C6-7038-324D-8A6A-2A96E8204E57}"/>
                </a:ext>
              </a:extLst>
            </p:cNvPr>
            <p:cNvSpPr/>
            <p:nvPr/>
          </p:nvSpPr>
          <p:spPr>
            <a:xfrm>
              <a:off x="3557282" y="1067493"/>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rgbClr val="F15A24"/>
            </a:solidFill>
            <a:ln w="28575" cap="flat">
              <a:noFill/>
              <a:prstDash val="solid"/>
              <a:miter/>
            </a:ln>
          </p:spPr>
          <p:txBody>
            <a:bodyPr rtlCol="0" anchor="ctr"/>
            <a:lstStyle/>
            <a:p>
              <a:endParaRPr lang="de-DE"/>
            </a:p>
          </p:txBody>
        </p:sp>
        <p:sp>
          <p:nvSpPr>
            <p:cNvPr id="14" name="Freihandform 13">
              <a:extLst>
                <a:ext uri="{FF2B5EF4-FFF2-40B4-BE49-F238E27FC236}">
                  <a16:creationId xmlns:a16="http://schemas.microsoft.com/office/drawing/2014/main" id="{9C156C58-49F3-E14E-9EBF-0A88A98624A7}"/>
                </a:ext>
              </a:extLst>
            </p:cNvPr>
            <p:cNvSpPr/>
            <p:nvPr/>
          </p:nvSpPr>
          <p:spPr>
            <a:xfrm>
              <a:off x="2423634" y="1075201"/>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15" name="Freihandform 14">
              <a:extLst>
                <a:ext uri="{FF2B5EF4-FFF2-40B4-BE49-F238E27FC236}">
                  <a16:creationId xmlns:a16="http://schemas.microsoft.com/office/drawing/2014/main" id="{23918EEB-235E-1249-9BA9-4EF6DE39059E}"/>
                </a:ext>
              </a:extLst>
            </p:cNvPr>
            <p:cNvSpPr/>
            <p:nvPr/>
          </p:nvSpPr>
          <p:spPr>
            <a:xfrm>
              <a:off x="2066046" y="1067493"/>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16" name="Freihandform 15">
              <a:extLst>
                <a:ext uri="{FF2B5EF4-FFF2-40B4-BE49-F238E27FC236}">
                  <a16:creationId xmlns:a16="http://schemas.microsoft.com/office/drawing/2014/main" id="{F844E9BD-7101-A34A-8F4A-3D2F2DE0FE64}"/>
                </a:ext>
              </a:extLst>
            </p:cNvPr>
            <p:cNvSpPr/>
            <p:nvPr/>
          </p:nvSpPr>
          <p:spPr>
            <a:xfrm>
              <a:off x="2668886" y="1067493"/>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4" name="Marketing Report"/>
          <p:cNvSpPr txBox="1"/>
          <p:nvPr/>
        </p:nvSpPr>
        <p:spPr>
          <a:xfrm>
            <a:off x="3276724" y="9793984"/>
            <a:ext cx="7839733"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10000" b="0">
                <a:solidFill>
                  <a:srgbClr val="242423"/>
                </a:solidFill>
                <a:latin typeface="Montserrat Bold"/>
                <a:ea typeface="Montserrat Bold"/>
                <a:cs typeface="Montserrat Bold"/>
                <a:sym typeface="Montserrat Bold"/>
              </a:defRPr>
            </a:lvl1pPr>
          </a:lstStyle>
          <a:p>
            <a:r>
              <a:rPr lang="en-US" sz="8000" b="1" dirty="0">
                <a:solidFill>
                  <a:schemeClr val="tx1"/>
                </a:solidFill>
                <a:latin typeface="Montserrat ExtraBold" pitchFamily="2" charset="77"/>
              </a:rPr>
              <a:t>What is Kubernetes</a:t>
            </a:r>
          </a:p>
        </p:txBody>
      </p:sp>
      <p:grpSp>
        <p:nvGrpSpPr>
          <p:cNvPr id="2" name="Group 1">
            <a:extLst>
              <a:ext uri="{FF2B5EF4-FFF2-40B4-BE49-F238E27FC236}">
                <a16:creationId xmlns:a16="http://schemas.microsoft.com/office/drawing/2014/main" id="{240F5B8C-FA29-B04F-BA54-EC56F84AAE82}"/>
              </a:ext>
            </a:extLst>
          </p:cNvPr>
          <p:cNvGrpSpPr/>
          <p:nvPr/>
        </p:nvGrpSpPr>
        <p:grpSpPr>
          <a:xfrm>
            <a:off x="0" y="9178431"/>
            <a:ext cx="2420604" cy="3180358"/>
            <a:chOff x="0" y="9178431"/>
            <a:chExt cx="2420604" cy="3180358"/>
          </a:xfrm>
        </p:grpSpPr>
        <p:sp>
          <p:nvSpPr>
            <p:cNvPr id="4765" name="Rectangle"/>
            <p:cNvSpPr/>
            <p:nvPr/>
          </p:nvSpPr>
          <p:spPr>
            <a:xfrm>
              <a:off x="0" y="9321800"/>
              <a:ext cx="2420604" cy="2893621"/>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66" name="01"/>
            <p:cNvSpPr txBox="1"/>
            <p:nvPr/>
          </p:nvSpPr>
          <p:spPr>
            <a:xfrm>
              <a:off x="146304" y="9178431"/>
              <a:ext cx="1836646" cy="31803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20000" b="0">
                  <a:solidFill>
                    <a:srgbClr val="F4E894"/>
                  </a:solidFill>
                  <a:latin typeface="Montserrat ExtraBold"/>
                  <a:ea typeface="Montserrat ExtraBold"/>
                  <a:cs typeface="Montserrat ExtraBold"/>
                  <a:sym typeface="Montserrat ExtraBold"/>
                </a:defRPr>
              </a:lvl1pPr>
            </a:lstStyle>
            <a:p>
              <a:r>
                <a:rPr lang="en-US" dirty="0">
                  <a:solidFill>
                    <a:schemeClr val="accent4"/>
                  </a:solidFill>
                </a:rPr>
                <a:t>5</a:t>
              </a:r>
              <a:endParaRPr dirty="0">
                <a:solidFill>
                  <a:schemeClr val="accent4"/>
                </a:solidFill>
              </a:endParaRPr>
            </a:p>
          </p:txBody>
        </p:sp>
      </p:grpSp>
      <p:sp>
        <p:nvSpPr>
          <p:cNvPr id="4767" name="Rectangle"/>
          <p:cNvSpPr/>
          <p:nvPr/>
        </p:nvSpPr>
        <p:spPr>
          <a:xfrm>
            <a:off x="11116457" y="9321800"/>
            <a:ext cx="13278609" cy="2893621"/>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pic>
        <p:nvPicPr>
          <p:cNvPr id="7" name="Picture 6" descr="Graphical user interface, application&#10;&#10;Description automatically generated">
            <a:extLst>
              <a:ext uri="{FF2B5EF4-FFF2-40B4-BE49-F238E27FC236}">
                <a16:creationId xmlns:a16="http://schemas.microsoft.com/office/drawing/2014/main" id="{F51A207E-8EB6-7440-BEA1-DCC4603DC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102" y="335782"/>
            <a:ext cx="9227317" cy="9227317"/>
          </a:xfrm>
          <a:prstGeom prst="rect">
            <a:avLst/>
          </a:prstGeom>
        </p:spPr>
      </p:pic>
    </p:spTree>
    <p:extLst>
      <p:ext uri="{BB962C8B-B14F-4D97-AF65-F5344CB8AC3E}">
        <p14:creationId xmlns:p14="http://schemas.microsoft.com/office/powerpoint/2010/main" val="1271505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p:cNvSpPr/>
          <p:nvPr/>
        </p:nvSpPr>
        <p:spPr>
          <a:xfrm>
            <a:off x="0" y="16646"/>
            <a:ext cx="24400935" cy="5759248"/>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a:p>
        </p:txBody>
      </p:sp>
      <p:sp>
        <p:nvSpPr>
          <p:cNvPr id="75" name="Graphic 172"/>
          <p:cNvSpPr/>
          <p:nvPr/>
        </p:nvSpPr>
        <p:spPr>
          <a:xfrm>
            <a:off x="22510300" y="1327027"/>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6" name="All the world is made of faith, and trust, and pixie dust."/>
          <p:cNvSpPr txBox="1"/>
          <p:nvPr/>
        </p:nvSpPr>
        <p:spPr>
          <a:xfrm>
            <a:off x="12040696" y="2948516"/>
            <a:ext cx="10085967"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5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Kubernetes</a:t>
            </a:r>
            <a:endParaRPr b="1" dirty="0">
              <a:solidFill>
                <a:schemeClr val="tx1"/>
              </a:solidFill>
              <a:latin typeface="Montserrat ExtraBold" pitchFamily="2" charset="77"/>
            </a:endParaRPr>
          </a:p>
        </p:txBody>
      </p:sp>
      <p:sp>
        <p:nvSpPr>
          <p:cNvPr id="78" name="Lorem ipsum dolor sit amet, consectetur adipiscing elit, sed do eiusmod tempor incididunt ut labore et dolore magna aliqua. Arcu dictum varius duis at lorem donec. Volutpat maecenas volutpat blandit aliquam. Egestas quis ipsum suspendisse ultrices gravid"/>
          <p:cNvSpPr txBox="1"/>
          <p:nvPr/>
        </p:nvSpPr>
        <p:spPr>
          <a:xfrm>
            <a:off x="12076975" y="6997318"/>
            <a:ext cx="10016485" cy="40170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lnSpc>
                <a:spcPct val="120000"/>
              </a:lnSpc>
              <a:defRPr sz="2200" b="0">
                <a:solidFill>
                  <a:srgbClr val="7F8189"/>
                </a:solidFill>
                <a:latin typeface="Arial"/>
                <a:ea typeface="Arial"/>
                <a:cs typeface="Arial"/>
                <a:sym typeface="Arial"/>
              </a:defRPr>
            </a:pPr>
            <a:r>
              <a:rPr lang="en-US" sz="3200" dirty="0">
                <a:solidFill>
                  <a:schemeClr val="accent6">
                    <a:lumMod val="50000"/>
                  </a:schemeClr>
                </a:solidFill>
                <a:latin typeface="Montserrat" pitchFamily="2" charset="77"/>
              </a:rPr>
              <a:t>Container Orchestrator</a:t>
            </a:r>
          </a:p>
          <a:p>
            <a:pPr marL="342900" indent="-342900" algn="l" defTabSz="457200">
              <a:lnSpc>
                <a:spcPct val="120000"/>
              </a:lnSpc>
              <a:buFont typeface="Arial" panose="020B0604020202020204" pitchFamily="34" charset="0"/>
              <a:buChar char="•"/>
              <a:defRPr sz="2200" b="0">
                <a:solidFill>
                  <a:srgbClr val="7F8189"/>
                </a:solidFill>
                <a:latin typeface="Arial"/>
                <a:ea typeface="Arial"/>
                <a:cs typeface="Arial"/>
                <a:sym typeface="Arial"/>
              </a:defRPr>
            </a:pPr>
            <a:r>
              <a:rPr lang="en-US" sz="3200" dirty="0">
                <a:solidFill>
                  <a:schemeClr val="accent6">
                    <a:lumMod val="50000"/>
                  </a:schemeClr>
                </a:solidFill>
                <a:latin typeface="Montserrat" pitchFamily="2" charset="77"/>
              </a:rPr>
              <a:t>Controller</a:t>
            </a:r>
          </a:p>
          <a:p>
            <a:pPr marL="342900" indent="-342900" algn="l" defTabSz="457200">
              <a:lnSpc>
                <a:spcPct val="120000"/>
              </a:lnSpc>
              <a:buFont typeface="Arial" panose="020B0604020202020204" pitchFamily="34" charset="0"/>
              <a:buChar char="•"/>
              <a:defRPr sz="2200" b="0">
                <a:solidFill>
                  <a:srgbClr val="7F8189"/>
                </a:solidFill>
                <a:latin typeface="Arial"/>
                <a:ea typeface="Arial"/>
                <a:cs typeface="Arial"/>
                <a:sym typeface="Arial"/>
              </a:defRPr>
            </a:pPr>
            <a:r>
              <a:rPr lang="en-US" sz="3200" dirty="0">
                <a:solidFill>
                  <a:schemeClr val="accent6">
                    <a:lumMod val="50000"/>
                  </a:schemeClr>
                </a:solidFill>
                <a:latin typeface="Montserrat" pitchFamily="2" charset="77"/>
              </a:rPr>
              <a:t>Pods</a:t>
            </a:r>
          </a:p>
          <a:p>
            <a:pPr marL="342900" indent="-342900" algn="l" defTabSz="457200">
              <a:lnSpc>
                <a:spcPct val="120000"/>
              </a:lnSpc>
              <a:buFont typeface="Arial" panose="020B0604020202020204" pitchFamily="34" charset="0"/>
              <a:buChar char="•"/>
              <a:defRPr sz="2200" b="0">
                <a:solidFill>
                  <a:srgbClr val="7F8189"/>
                </a:solidFill>
                <a:latin typeface="Arial"/>
                <a:ea typeface="Arial"/>
                <a:cs typeface="Arial"/>
                <a:sym typeface="Arial"/>
              </a:defRPr>
            </a:pPr>
            <a:r>
              <a:rPr lang="en-US" sz="3200" dirty="0">
                <a:solidFill>
                  <a:schemeClr val="accent6">
                    <a:lumMod val="50000"/>
                  </a:schemeClr>
                </a:solidFill>
                <a:latin typeface="Montserrat" pitchFamily="2" charset="77"/>
              </a:rPr>
              <a:t>Containers</a:t>
            </a:r>
          </a:p>
          <a:p>
            <a:pPr marL="342900" indent="-342900" algn="l" defTabSz="457200">
              <a:lnSpc>
                <a:spcPct val="120000"/>
              </a:lnSpc>
              <a:buFont typeface="Arial" panose="020B0604020202020204" pitchFamily="34" charset="0"/>
              <a:buChar char="•"/>
              <a:defRPr sz="2200" b="0">
                <a:solidFill>
                  <a:srgbClr val="7F8189"/>
                </a:solidFill>
                <a:latin typeface="Arial"/>
                <a:ea typeface="Arial"/>
                <a:cs typeface="Arial"/>
                <a:sym typeface="Arial"/>
              </a:defRPr>
            </a:pPr>
            <a:r>
              <a:rPr lang="en-US" sz="3200" dirty="0">
                <a:solidFill>
                  <a:schemeClr val="accent6">
                    <a:lumMod val="50000"/>
                  </a:schemeClr>
                </a:solidFill>
                <a:latin typeface="Montserrat" pitchFamily="2" charset="77"/>
              </a:rPr>
              <a:t>Services</a:t>
            </a:r>
          </a:p>
          <a:p>
            <a:pPr marL="342900" indent="-342900" algn="l" defTabSz="457200">
              <a:lnSpc>
                <a:spcPct val="120000"/>
              </a:lnSpc>
              <a:buFont typeface="Arial" panose="020B0604020202020204" pitchFamily="34" charset="0"/>
              <a:buChar char="•"/>
              <a:defRPr sz="2200" b="0">
                <a:solidFill>
                  <a:srgbClr val="7F8189"/>
                </a:solidFill>
                <a:latin typeface="Arial"/>
                <a:ea typeface="Arial"/>
                <a:cs typeface="Arial"/>
                <a:sym typeface="Arial"/>
              </a:defRPr>
            </a:pPr>
            <a:endParaRPr lang="en-US" sz="3200" dirty="0">
              <a:solidFill>
                <a:schemeClr val="accent6">
                  <a:lumMod val="50000"/>
                </a:schemeClr>
              </a:solidFill>
              <a:latin typeface="Montserrat" pitchFamily="2" charset="77"/>
            </a:endParaRPr>
          </a:p>
          <a:p>
            <a:pPr algn="l" defTabSz="457200">
              <a:lnSpc>
                <a:spcPct val="120000"/>
              </a:lnSpc>
              <a:defRPr sz="2200" b="0">
                <a:solidFill>
                  <a:srgbClr val="7F8189"/>
                </a:solidFill>
                <a:latin typeface="Arial"/>
                <a:ea typeface="Arial"/>
                <a:cs typeface="Arial"/>
                <a:sym typeface="Arial"/>
              </a:defRPr>
            </a:pPr>
            <a:endParaRPr lang="en-US" dirty="0">
              <a:solidFill>
                <a:schemeClr val="tx2"/>
              </a:solidFill>
            </a:endParaRPr>
          </a:p>
        </p:txBody>
      </p:sp>
      <p:grpSp>
        <p:nvGrpSpPr>
          <p:cNvPr id="13" name="Gruppieren 12">
            <a:extLst>
              <a:ext uri="{FF2B5EF4-FFF2-40B4-BE49-F238E27FC236}">
                <a16:creationId xmlns:a16="http://schemas.microsoft.com/office/drawing/2014/main" id="{F864A1CD-3FA1-7849-B68D-3B987E2B78A7}"/>
              </a:ext>
            </a:extLst>
          </p:cNvPr>
          <p:cNvGrpSpPr/>
          <p:nvPr/>
        </p:nvGrpSpPr>
        <p:grpSpPr>
          <a:xfrm>
            <a:off x="1720750" y="1067493"/>
            <a:ext cx="2572574" cy="347207"/>
            <a:chOff x="1270660" y="1265702"/>
            <a:chExt cx="2572574" cy="347207"/>
          </a:xfrm>
        </p:grpSpPr>
        <p:grpSp>
          <p:nvGrpSpPr>
            <p:cNvPr id="12" name="Gruppieren 11">
              <a:extLst>
                <a:ext uri="{FF2B5EF4-FFF2-40B4-BE49-F238E27FC236}">
                  <a16:creationId xmlns:a16="http://schemas.microsoft.com/office/drawing/2014/main" id="{55013E9E-2227-F947-B1C5-5DE2B8FD174A}"/>
                </a:ext>
              </a:extLst>
            </p:cNvPr>
            <p:cNvGrpSpPr/>
            <p:nvPr/>
          </p:nvGrpSpPr>
          <p:grpSpPr>
            <a:xfrm>
              <a:off x="2683003" y="1265702"/>
              <a:ext cx="1160231" cy="347164"/>
              <a:chOff x="2683003" y="1265702"/>
              <a:chExt cx="1160231" cy="347164"/>
            </a:xfrm>
          </p:grpSpPr>
          <p:sp>
            <p:nvSpPr>
              <p:cNvPr id="5" name="Freihandform 4">
                <a:extLst>
                  <a:ext uri="{FF2B5EF4-FFF2-40B4-BE49-F238E27FC236}">
                    <a16:creationId xmlns:a16="http://schemas.microsoft.com/office/drawing/2014/main" id="{16E4D821-5E07-9B4B-B240-3AB104C0D25B}"/>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6" name="Freihandform 5">
                <a:extLst>
                  <a:ext uri="{FF2B5EF4-FFF2-40B4-BE49-F238E27FC236}">
                    <a16:creationId xmlns:a16="http://schemas.microsoft.com/office/drawing/2014/main" id="{387C4FFA-186C-8449-A4F9-F6E8C2762714}"/>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11" name="Gruppieren 10">
              <a:extLst>
                <a:ext uri="{FF2B5EF4-FFF2-40B4-BE49-F238E27FC236}">
                  <a16:creationId xmlns:a16="http://schemas.microsoft.com/office/drawing/2014/main" id="{48DAFF49-E1A5-9F40-B439-30C8A7CE8471}"/>
                </a:ext>
              </a:extLst>
            </p:cNvPr>
            <p:cNvGrpSpPr/>
            <p:nvPr/>
          </p:nvGrpSpPr>
          <p:grpSpPr>
            <a:xfrm>
              <a:off x="1270660" y="1265702"/>
              <a:ext cx="1372039" cy="347207"/>
              <a:chOff x="1270660" y="1265702"/>
              <a:chExt cx="1372039" cy="347207"/>
            </a:xfrm>
          </p:grpSpPr>
          <p:sp>
            <p:nvSpPr>
              <p:cNvPr id="4" name="Freihandform 3">
                <a:extLst>
                  <a:ext uri="{FF2B5EF4-FFF2-40B4-BE49-F238E27FC236}">
                    <a16:creationId xmlns:a16="http://schemas.microsoft.com/office/drawing/2014/main" id="{6F178401-667C-8C43-9093-B8AF5F983C1C}"/>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7" name="Freihandform 6">
                <a:extLst>
                  <a:ext uri="{FF2B5EF4-FFF2-40B4-BE49-F238E27FC236}">
                    <a16:creationId xmlns:a16="http://schemas.microsoft.com/office/drawing/2014/main" id="{75DE102C-8A98-6A46-81B5-D935CC7AB15A}"/>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8" name="Freihandform 7">
                <a:extLst>
                  <a:ext uri="{FF2B5EF4-FFF2-40B4-BE49-F238E27FC236}">
                    <a16:creationId xmlns:a16="http://schemas.microsoft.com/office/drawing/2014/main" id="{B7C56E81-DB60-5E4B-940C-0E4BE1E7F8A3}"/>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DAA76EC3-4681-784B-8F7B-8A2E40402DE6}"/>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pic>
        <p:nvPicPr>
          <p:cNvPr id="3" name="Picture Placeholder 2">
            <a:extLst>
              <a:ext uri="{FF2B5EF4-FFF2-40B4-BE49-F238E27FC236}">
                <a16:creationId xmlns:a16="http://schemas.microsoft.com/office/drawing/2014/main" id="{303B81DB-A391-9F93-06D5-DDA78337223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829" r="7829"/>
          <a:stretch/>
        </p:blipFill>
        <p:spPr>
          <a:xfrm>
            <a:off x="2651125" y="2390775"/>
            <a:ext cx="8004175" cy="9490075"/>
          </a:xfrm>
          <a:prstGeom prst="roundRect">
            <a:avLst>
              <a:gd name="adj" fmla="val 2388"/>
            </a:avLst>
          </a:prstGeom>
        </p:spPr>
      </p:pic>
    </p:spTree>
    <p:extLst>
      <p:ext uri="{BB962C8B-B14F-4D97-AF65-F5344CB8AC3E}">
        <p14:creationId xmlns:p14="http://schemas.microsoft.com/office/powerpoint/2010/main" val="1921006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4" name="Marketing Report"/>
          <p:cNvSpPr txBox="1"/>
          <p:nvPr/>
        </p:nvSpPr>
        <p:spPr>
          <a:xfrm>
            <a:off x="3276724" y="9793984"/>
            <a:ext cx="7839733"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10000" b="0">
                <a:solidFill>
                  <a:srgbClr val="242423"/>
                </a:solidFill>
                <a:latin typeface="Montserrat Bold"/>
                <a:ea typeface="Montserrat Bold"/>
                <a:cs typeface="Montserrat Bold"/>
                <a:sym typeface="Montserrat Bold"/>
              </a:defRPr>
            </a:lvl1pPr>
          </a:lstStyle>
          <a:p>
            <a:r>
              <a:rPr lang="en-US" sz="8000" b="1" dirty="0">
                <a:solidFill>
                  <a:schemeClr val="tx1"/>
                </a:solidFill>
                <a:latin typeface="Montserrat ExtraBold" pitchFamily="2" charset="77"/>
              </a:rPr>
              <a:t>What will we be doing</a:t>
            </a:r>
          </a:p>
        </p:txBody>
      </p:sp>
      <p:grpSp>
        <p:nvGrpSpPr>
          <p:cNvPr id="2" name="Group 1">
            <a:extLst>
              <a:ext uri="{FF2B5EF4-FFF2-40B4-BE49-F238E27FC236}">
                <a16:creationId xmlns:a16="http://schemas.microsoft.com/office/drawing/2014/main" id="{240F5B8C-FA29-B04F-BA54-EC56F84AAE82}"/>
              </a:ext>
            </a:extLst>
          </p:cNvPr>
          <p:cNvGrpSpPr/>
          <p:nvPr/>
        </p:nvGrpSpPr>
        <p:grpSpPr>
          <a:xfrm>
            <a:off x="0" y="9178431"/>
            <a:ext cx="2420604" cy="3180358"/>
            <a:chOff x="0" y="9178431"/>
            <a:chExt cx="2420604" cy="3180358"/>
          </a:xfrm>
        </p:grpSpPr>
        <p:sp>
          <p:nvSpPr>
            <p:cNvPr id="4765" name="Rectangle"/>
            <p:cNvSpPr/>
            <p:nvPr/>
          </p:nvSpPr>
          <p:spPr>
            <a:xfrm>
              <a:off x="0" y="9321800"/>
              <a:ext cx="2420604" cy="2893621"/>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66" name="01"/>
            <p:cNvSpPr txBox="1"/>
            <p:nvPr/>
          </p:nvSpPr>
          <p:spPr>
            <a:xfrm>
              <a:off x="146304" y="9178431"/>
              <a:ext cx="1836646" cy="31803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20000" b="0">
                  <a:solidFill>
                    <a:srgbClr val="F4E894"/>
                  </a:solidFill>
                  <a:latin typeface="Montserrat ExtraBold"/>
                  <a:ea typeface="Montserrat ExtraBold"/>
                  <a:cs typeface="Montserrat ExtraBold"/>
                  <a:sym typeface="Montserrat ExtraBold"/>
                </a:defRPr>
              </a:lvl1pPr>
            </a:lstStyle>
            <a:p>
              <a:r>
                <a:rPr lang="en-US" dirty="0">
                  <a:solidFill>
                    <a:schemeClr val="accent4"/>
                  </a:solidFill>
                </a:rPr>
                <a:t>6</a:t>
              </a:r>
              <a:endParaRPr dirty="0">
                <a:solidFill>
                  <a:schemeClr val="accent4"/>
                </a:solidFill>
              </a:endParaRPr>
            </a:p>
          </p:txBody>
        </p:sp>
      </p:grpSp>
      <p:sp>
        <p:nvSpPr>
          <p:cNvPr id="4767" name="Rectangle"/>
          <p:cNvSpPr/>
          <p:nvPr/>
        </p:nvSpPr>
        <p:spPr>
          <a:xfrm>
            <a:off x="11116457" y="9321800"/>
            <a:ext cx="13278609" cy="2893621"/>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pic>
        <p:nvPicPr>
          <p:cNvPr id="7" name="Picture 6" descr="Graphical user interface, application&#10;&#10;Description automatically generated">
            <a:extLst>
              <a:ext uri="{FF2B5EF4-FFF2-40B4-BE49-F238E27FC236}">
                <a16:creationId xmlns:a16="http://schemas.microsoft.com/office/drawing/2014/main" id="{F51A207E-8EB6-7440-BEA1-DCC4603DC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102" y="335782"/>
            <a:ext cx="9227317" cy="9227317"/>
          </a:xfrm>
          <a:prstGeom prst="rect">
            <a:avLst/>
          </a:prstGeom>
        </p:spPr>
      </p:pic>
    </p:spTree>
    <p:extLst>
      <p:ext uri="{BB962C8B-B14F-4D97-AF65-F5344CB8AC3E}">
        <p14:creationId xmlns:p14="http://schemas.microsoft.com/office/powerpoint/2010/main" val="1496247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p:cNvSpPr/>
          <p:nvPr/>
        </p:nvSpPr>
        <p:spPr>
          <a:xfrm>
            <a:off x="-16935" y="-44300"/>
            <a:ext cx="24400935" cy="5759248"/>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13</a:t>
            </a:fld>
            <a:endParaRPr/>
          </a:p>
        </p:txBody>
      </p:sp>
      <p:sp>
        <p:nvSpPr>
          <p:cNvPr id="75" name="Graphic 172"/>
          <p:cNvSpPr/>
          <p:nvPr/>
        </p:nvSpPr>
        <p:spPr>
          <a:xfrm>
            <a:off x="22510300" y="1327027"/>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nvGrpSpPr>
          <p:cNvPr id="13" name="Gruppieren 12">
            <a:extLst>
              <a:ext uri="{FF2B5EF4-FFF2-40B4-BE49-F238E27FC236}">
                <a16:creationId xmlns:a16="http://schemas.microsoft.com/office/drawing/2014/main" id="{F864A1CD-3FA1-7849-B68D-3B987E2B78A7}"/>
              </a:ext>
            </a:extLst>
          </p:cNvPr>
          <p:cNvGrpSpPr/>
          <p:nvPr/>
        </p:nvGrpSpPr>
        <p:grpSpPr>
          <a:xfrm>
            <a:off x="1720750" y="1067493"/>
            <a:ext cx="2572574" cy="347207"/>
            <a:chOff x="1270660" y="1265702"/>
            <a:chExt cx="2572574" cy="347207"/>
          </a:xfrm>
        </p:grpSpPr>
        <p:grpSp>
          <p:nvGrpSpPr>
            <p:cNvPr id="12" name="Gruppieren 11">
              <a:extLst>
                <a:ext uri="{FF2B5EF4-FFF2-40B4-BE49-F238E27FC236}">
                  <a16:creationId xmlns:a16="http://schemas.microsoft.com/office/drawing/2014/main" id="{55013E9E-2227-F947-B1C5-5DE2B8FD174A}"/>
                </a:ext>
              </a:extLst>
            </p:cNvPr>
            <p:cNvGrpSpPr/>
            <p:nvPr/>
          </p:nvGrpSpPr>
          <p:grpSpPr>
            <a:xfrm>
              <a:off x="2683003" y="1265702"/>
              <a:ext cx="1160231" cy="347164"/>
              <a:chOff x="2683003" y="1265702"/>
              <a:chExt cx="1160231" cy="347164"/>
            </a:xfrm>
          </p:grpSpPr>
          <p:sp>
            <p:nvSpPr>
              <p:cNvPr id="5" name="Freihandform 4">
                <a:extLst>
                  <a:ext uri="{FF2B5EF4-FFF2-40B4-BE49-F238E27FC236}">
                    <a16:creationId xmlns:a16="http://schemas.microsoft.com/office/drawing/2014/main" id="{16E4D821-5E07-9B4B-B240-3AB104C0D25B}"/>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6" name="Freihandform 5">
                <a:extLst>
                  <a:ext uri="{FF2B5EF4-FFF2-40B4-BE49-F238E27FC236}">
                    <a16:creationId xmlns:a16="http://schemas.microsoft.com/office/drawing/2014/main" id="{387C4FFA-186C-8449-A4F9-F6E8C2762714}"/>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11" name="Gruppieren 10">
              <a:extLst>
                <a:ext uri="{FF2B5EF4-FFF2-40B4-BE49-F238E27FC236}">
                  <a16:creationId xmlns:a16="http://schemas.microsoft.com/office/drawing/2014/main" id="{48DAFF49-E1A5-9F40-B439-30C8A7CE8471}"/>
                </a:ext>
              </a:extLst>
            </p:cNvPr>
            <p:cNvGrpSpPr/>
            <p:nvPr/>
          </p:nvGrpSpPr>
          <p:grpSpPr>
            <a:xfrm>
              <a:off x="1270660" y="1265702"/>
              <a:ext cx="1372039" cy="347207"/>
              <a:chOff x="1270660" y="1265702"/>
              <a:chExt cx="1372039" cy="347207"/>
            </a:xfrm>
          </p:grpSpPr>
          <p:sp>
            <p:nvSpPr>
              <p:cNvPr id="4" name="Freihandform 3">
                <a:extLst>
                  <a:ext uri="{FF2B5EF4-FFF2-40B4-BE49-F238E27FC236}">
                    <a16:creationId xmlns:a16="http://schemas.microsoft.com/office/drawing/2014/main" id="{6F178401-667C-8C43-9093-B8AF5F983C1C}"/>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7" name="Freihandform 6">
                <a:extLst>
                  <a:ext uri="{FF2B5EF4-FFF2-40B4-BE49-F238E27FC236}">
                    <a16:creationId xmlns:a16="http://schemas.microsoft.com/office/drawing/2014/main" id="{75DE102C-8A98-6A46-81B5-D935CC7AB15A}"/>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8" name="Freihandform 7">
                <a:extLst>
                  <a:ext uri="{FF2B5EF4-FFF2-40B4-BE49-F238E27FC236}">
                    <a16:creationId xmlns:a16="http://schemas.microsoft.com/office/drawing/2014/main" id="{B7C56E81-DB60-5E4B-940C-0E4BE1E7F8A3}"/>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DAA76EC3-4681-784B-8F7B-8A2E40402DE6}"/>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pic>
        <p:nvPicPr>
          <p:cNvPr id="3" name="Picture Placeholder 2">
            <a:extLst>
              <a:ext uri="{FF2B5EF4-FFF2-40B4-BE49-F238E27FC236}">
                <a16:creationId xmlns:a16="http://schemas.microsoft.com/office/drawing/2014/main" id="{28ECCD5E-D965-72FD-AEA6-09CADA3C9ABE}"/>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11" b="3012"/>
          <a:stretch/>
        </p:blipFill>
        <p:spPr>
          <a:xfrm>
            <a:off x="5527980" y="2157064"/>
            <a:ext cx="12427512" cy="10844041"/>
          </a:xfrm>
          <a:prstGeom prst="roundRect">
            <a:avLst>
              <a:gd name="adj" fmla="val 2388"/>
            </a:avLst>
          </a:prstGeom>
          <a:solidFill>
            <a:schemeClr val="bg1">
              <a:lumMod val="95000"/>
            </a:schemeClr>
          </a:solidFill>
        </p:spPr>
      </p:pic>
    </p:spTree>
    <p:extLst>
      <p:ext uri="{BB962C8B-B14F-4D97-AF65-F5344CB8AC3E}">
        <p14:creationId xmlns:p14="http://schemas.microsoft.com/office/powerpoint/2010/main" val="120718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p:cNvSpPr/>
          <p:nvPr/>
        </p:nvSpPr>
        <p:spPr>
          <a:xfrm>
            <a:off x="-16935" y="-8997"/>
            <a:ext cx="24400935" cy="5759248"/>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a:p>
        </p:txBody>
      </p:sp>
      <p:sp>
        <p:nvSpPr>
          <p:cNvPr id="75" name="Graphic 172"/>
          <p:cNvSpPr/>
          <p:nvPr/>
        </p:nvSpPr>
        <p:spPr>
          <a:xfrm>
            <a:off x="22510300" y="1327027"/>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6" name="All the world is made of faith, and trust, and pixie dust."/>
          <p:cNvSpPr txBox="1"/>
          <p:nvPr/>
        </p:nvSpPr>
        <p:spPr>
          <a:xfrm>
            <a:off x="12040696" y="2948516"/>
            <a:ext cx="10085967"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5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Resources</a:t>
            </a:r>
            <a:endParaRPr b="1" dirty="0">
              <a:solidFill>
                <a:schemeClr val="tx1"/>
              </a:solidFill>
              <a:latin typeface="Montserrat ExtraBold" pitchFamily="2" charset="77"/>
            </a:endParaRPr>
          </a:p>
        </p:txBody>
      </p:sp>
      <p:sp>
        <p:nvSpPr>
          <p:cNvPr id="78" name="Lorem ipsum dolor sit amet, consectetur adipiscing elit, sed do eiusmod tempor incididunt ut labore et dolore magna aliqua. Arcu dictum varius duis at lorem donec. Volutpat maecenas volutpat blandit aliquam. Egestas quis ipsum suspendisse ultrices gravid"/>
          <p:cNvSpPr txBox="1"/>
          <p:nvPr/>
        </p:nvSpPr>
        <p:spPr>
          <a:xfrm>
            <a:off x="12076975" y="6997318"/>
            <a:ext cx="10016485" cy="31574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342900" indent="-342900" algn="l" defTabSz="457200">
              <a:lnSpc>
                <a:spcPct val="120000"/>
              </a:lnSpc>
              <a:buFont typeface="Arial" panose="020B0604020202020204" pitchFamily="34" charset="0"/>
              <a:buChar char="•"/>
              <a:defRPr sz="2200" b="0">
                <a:solidFill>
                  <a:srgbClr val="7F8189"/>
                </a:solidFill>
                <a:latin typeface="Arial"/>
                <a:ea typeface="Arial"/>
                <a:cs typeface="Arial"/>
                <a:sym typeface="Arial"/>
              </a:defRPr>
            </a:pPr>
            <a:r>
              <a:rPr lang="en-US" sz="2800" dirty="0">
                <a:solidFill>
                  <a:schemeClr val="tx2"/>
                </a:solidFill>
                <a:hlinkClick r:id="rId2"/>
              </a:rPr>
              <a:t>https://github.com/data-max-hq/ab-testing-in-ml</a:t>
            </a:r>
            <a:endParaRPr lang="en-US" sz="2800" dirty="0">
              <a:solidFill>
                <a:schemeClr val="tx2"/>
              </a:solidFill>
            </a:endParaRPr>
          </a:p>
          <a:p>
            <a:pPr marL="342900" indent="-342900" algn="l" defTabSz="457200">
              <a:lnSpc>
                <a:spcPct val="120000"/>
              </a:lnSpc>
              <a:buFont typeface="Arial" panose="020B0604020202020204" pitchFamily="34" charset="0"/>
              <a:buChar char="•"/>
              <a:defRPr sz="2200" b="0">
                <a:solidFill>
                  <a:srgbClr val="7F8189"/>
                </a:solidFill>
                <a:latin typeface="Arial"/>
                <a:ea typeface="Arial"/>
                <a:cs typeface="Arial"/>
                <a:sym typeface="Arial"/>
              </a:defRPr>
            </a:pPr>
            <a:r>
              <a:rPr lang="en-US" sz="2800" dirty="0">
                <a:solidFill>
                  <a:schemeClr val="tx2"/>
                </a:solidFill>
                <a:hlinkClick r:id="rId3"/>
              </a:rPr>
              <a:t>https://towardsdatascience.com/a-practical-guide-to-a-b-testing-in-mlops-with-kubernetes-and-seldon-core-e75e91ef91ef</a:t>
            </a:r>
            <a:endParaRPr lang="en-US" sz="2800" dirty="0">
              <a:solidFill>
                <a:schemeClr val="tx2"/>
              </a:solidFill>
            </a:endParaRPr>
          </a:p>
          <a:p>
            <a:pPr marL="342900" indent="-342900" algn="l" defTabSz="457200">
              <a:lnSpc>
                <a:spcPct val="120000"/>
              </a:lnSpc>
              <a:buFont typeface="Arial" panose="020B0604020202020204" pitchFamily="34" charset="0"/>
              <a:buChar char="•"/>
              <a:defRPr sz="2200" b="0">
                <a:solidFill>
                  <a:srgbClr val="7F8189"/>
                </a:solidFill>
                <a:latin typeface="Arial"/>
                <a:ea typeface="Arial"/>
                <a:cs typeface="Arial"/>
                <a:sym typeface="Arial"/>
              </a:defRPr>
            </a:pPr>
            <a:r>
              <a:rPr lang="en-US" sz="2800" dirty="0">
                <a:solidFill>
                  <a:schemeClr val="tx2"/>
                </a:solidFill>
                <a:hlinkClick r:id="rId4"/>
              </a:rPr>
              <a:t>https://github.com/SeldonIO/seldon-core/tree/master/examples/models/sklearn_spacy_text</a:t>
            </a:r>
            <a:endParaRPr lang="en-US" sz="2800" dirty="0">
              <a:solidFill>
                <a:schemeClr val="tx2"/>
              </a:solidFill>
            </a:endParaRPr>
          </a:p>
        </p:txBody>
      </p:sp>
      <p:grpSp>
        <p:nvGrpSpPr>
          <p:cNvPr id="13" name="Gruppieren 12">
            <a:extLst>
              <a:ext uri="{FF2B5EF4-FFF2-40B4-BE49-F238E27FC236}">
                <a16:creationId xmlns:a16="http://schemas.microsoft.com/office/drawing/2014/main" id="{F864A1CD-3FA1-7849-B68D-3B987E2B78A7}"/>
              </a:ext>
            </a:extLst>
          </p:cNvPr>
          <p:cNvGrpSpPr/>
          <p:nvPr/>
        </p:nvGrpSpPr>
        <p:grpSpPr>
          <a:xfrm>
            <a:off x="1720750" y="1067493"/>
            <a:ext cx="2572574" cy="347207"/>
            <a:chOff x="1270660" y="1265702"/>
            <a:chExt cx="2572574" cy="347207"/>
          </a:xfrm>
        </p:grpSpPr>
        <p:grpSp>
          <p:nvGrpSpPr>
            <p:cNvPr id="12" name="Gruppieren 11">
              <a:extLst>
                <a:ext uri="{FF2B5EF4-FFF2-40B4-BE49-F238E27FC236}">
                  <a16:creationId xmlns:a16="http://schemas.microsoft.com/office/drawing/2014/main" id="{55013E9E-2227-F947-B1C5-5DE2B8FD174A}"/>
                </a:ext>
              </a:extLst>
            </p:cNvPr>
            <p:cNvGrpSpPr/>
            <p:nvPr/>
          </p:nvGrpSpPr>
          <p:grpSpPr>
            <a:xfrm>
              <a:off x="2683003" y="1265702"/>
              <a:ext cx="1160231" cy="347164"/>
              <a:chOff x="2683003" y="1265702"/>
              <a:chExt cx="1160231" cy="347164"/>
            </a:xfrm>
          </p:grpSpPr>
          <p:sp>
            <p:nvSpPr>
              <p:cNvPr id="5" name="Freihandform 4">
                <a:extLst>
                  <a:ext uri="{FF2B5EF4-FFF2-40B4-BE49-F238E27FC236}">
                    <a16:creationId xmlns:a16="http://schemas.microsoft.com/office/drawing/2014/main" id="{16E4D821-5E07-9B4B-B240-3AB104C0D25B}"/>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6" name="Freihandform 5">
                <a:extLst>
                  <a:ext uri="{FF2B5EF4-FFF2-40B4-BE49-F238E27FC236}">
                    <a16:creationId xmlns:a16="http://schemas.microsoft.com/office/drawing/2014/main" id="{387C4FFA-186C-8449-A4F9-F6E8C2762714}"/>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11" name="Gruppieren 10">
              <a:extLst>
                <a:ext uri="{FF2B5EF4-FFF2-40B4-BE49-F238E27FC236}">
                  <a16:creationId xmlns:a16="http://schemas.microsoft.com/office/drawing/2014/main" id="{48DAFF49-E1A5-9F40-B439-30C8A7CE8471}"/>
                </a:ext>
              </a:extLst>
            </p:cNvPr>
            <p:cNvGrpSpPr/>
            <p:nvPr/>
          </p:nvGrpSpPr>
          <p:grpSpPr>
            <a:xfrm>
              <a:off x="1270660" y="1265702"/>
              <a:ext cx="1372039" cy="347207"/>
              <a:chOff x="1270660" y="1265702"/>
              <a:chExt cx="1372039" cy="347207"/>
            </a:xfrm>
          </p:grpSpPr>
          <p:sp>
            <p:nvSpPr>
              <p:cNvPr id="4" name="Freihandform 3">
                <a:extLst>
                  <a:ext uri="{FF2B5EF4-FFF2-40B4-BE49-F238E27FC236}">
                    <a16:creationId xmlns:a16="http://schemas.microsoft.com/office/drawing/2014/main" id="{6F178401-667C-8C43-9093-B8AF5F983C1C}"/>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7" name="Freihandform 6">
                <a:extLst>
                  <a:ext uri="{FF2B5EF4-FFF2-40B4-BE49-F238E27FC236}">
                    <a16:creationId xmlns:a16="http://schemas.microsoft.com/office/drawing/2014/main" id="{75DE102C-8A98-6A46-81B5-D935CC7AB15A}"/>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8" name="Freihandform 7">
                <a:extLst>
                  <a:ext uri="{FF2B5EF4-FFF2-40B4-BE49-F238E27FC236}">
                    <a16:creationId xmlns:a16="http://schemas.microsoft.com/office/drawing/2014/main" id="{B7C56E81-DB60-5E4B-940C-0E4BE1E7F8A3}"/>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DAA76EC3-4681-784B-8F7B-8A2E40402DE6}"/>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pic>
        <p:nvPicPr>
          <p:cNvPr id="3" name="Picture 2" descr="Logo&#10;&#10;Description automatically generated">
            <a:extLst>
              <a:ext uri="{FF2B5EF4-FFF2-40B4-BE49-F238E27FC236}">
                <a16:creationId xmlns:a16="http://schemas.microsoft.com/office/drawing/2014/main" id="{7258B990-FC6B-3C00-2D36-F135819E16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3634" y="2042854"/>
            <a:ext cx="8661862" cy="8661862"/>
          </a:xfrm>
          <a:prstGeom prst="rect">
            <a:avLst/>
          </a:prstGeom>
          <a:solidFill>
            <a:schemeClr val="bg1">
              <a:alpha val="60501"/>
            </a:schemeClr>
          </a:solidFill>
        </p:spPr>
      </p:pic>
    </p:spTree>
    <p:extLst>
      <p:ext uri="{BB962C8B-B14F-4D97-AF65-F5344CB8AC3E}">
        <p14:creationId xmlns:p14="http://schemas.microsoft.com/office/powerpoint/2010/main" val="3323303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 name="Rectangle"/>
          <p:cNvSpPr/>
          <p:nvPr/>
        </p:nvSpPr>
        <p:spPr>
          <a:xfrm>
            <a:off x="0" y="0"/>
            <a:ext cx="11721347" cy="13732935"/>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3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15</a:t>
            </a:fld>
            <a:endParaRPr/>
          </a:p>
        </p:txBody>
      </p:sp>
      <p:grpSp>
        <p:nvGrpSpPr>
          <p:cNvPr id="7" name="Group 6">
            <a:extLst>
              <a:ext uri="{FF2B5EF4-FFF2-40B4-BE49-F238E27FC236}">
                <a16:creationId xmlns:a16="http://schemas.microsoft.com/office/drawing/2014/main" id="{97C19C28-7A89-CB4F-9EDB-4E7EBE0E8A4A}"/>
              </a:ext>
            </a:extLst>
          </p:cNvPr>
          <p:cNvGrpSpPr/>
          <p:nvPr/>
        </p:nvGrpSpPr>
        <p:grpSpPr>
          <a:xfrm>
            <a:off x="14507795" y="3669941"/>
            <a:ext cx="7470061" cy="1868638"/>
            <a:chOff x="14507795" y="3669941"/>
            <a:chExt cx="7470061" cy="1868638"/>
          </a:xfrm>
        </p:grpSpPr>
        <p:sp>
          <p:nvSpPr>
            <p:cNvPr id="939" name="Today’s Agenda"/>
            <p:cNvSpPr txBox="1"/>
            <p:nvPr/>
          </p:nvSpPr>
          <p:spPr>
            <a:xfrm>
              <a:off x="14507795" y="4204881"/>
              <a:ext cx="7470061" cy="13336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8000" b="0">
                  <a:solidFill>
                    <a:srgbClr val="242423"/>
                  </a:solidFill>
                  <a:latin typeface="Montserrat Bold"/>
                  <a:ea typeface="Montserrat Bold"/>
                  <a:cs typeface="Montserrat Bold"/>
                  <a:sym typeface="Montserrat Bold"/>
                </a:defRPr>
              </a:lvl1pPr>
            </a:lstStyle>
            <a:p>
              <a:r>
                <a:rPr lang="en-US" dirty="0">
                  <a:solidFill>
                    <a:schemeClr val="tx1"/>
                  </a:solidFill>
                  <a:latin typeface="Montserrat ExtraBold" pitchFamily="2" charset="77"/>
                </a:rPr>
                <a:t>Hands On</a:t>
              </a:r>
              <a:endParaRPr lang="en-US" b="1" dirty="0">
                <a:solidFill>
                  <a:schemeClr val="tx1"/>
                </a:solidFill>
                <a:latin typeface="Montserrat ExtraBold" pitchFamily="2" charset="77"/>
              </a:endParaRPr>
            </a:p>
          </p:txBody>
        </p:sp>
        <p:grpSp>
          <p:nvGrpSpPr>
            <p:cNvPr id="943" name="Group"/>
            <p:cNvGrpSpPr/>
            <p:nvPr/>
          </p:nvGrpSpPr>
          <p:grpSpPr>
            <a:xfrm>
              <a:off x="14617861" y="3669941"/>
              <a:ext cx="3393043" cy="337335"/>
              <a:chOff x="0" y="-46291"/>
              <a:chExt cx="3393042" cy="337335"/>
            </a:xfrm>
          </p:grpSpPr>
          <p:sp>
            <p:nvSpPr>
              <p:cNvPr id="941"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42" name="Subtitle Text"/>
              <p:cNvSpPr/>
              <p:nvPr/>
            </p:nvSpPr>
            <p:spPr>
              <a:xfrm>
                <a:off x="51716" y="-46291"/>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endParaRPr dirty="0">
                  <a:solidFill>
                    <a:schemeClr val="tx1"/>
                  </a:solidFill>
                </a:endParaRPr>
              </a:p>
            </p:txBody>
          </p:sp>
        </p:grpSp>
      </p:grpSp>
      <p:grpSp>
        <p:nvGrpSpPr>
          <p:cNvPr id="2" name="Group 1">
            <a:extLst>
              <a:ext uri="{FF2B5EF4-FFF2-40B4-BE49-F238E27FC236}">
                <a16:creationId xmlns:a16="http://schemas.microsoft.com/office/drawing/2014/main" id="{26F8B2AA-68B0-8D46-B449-6A538AD408C0}"/>
              </a:ext>
            </a:extLst>
          </p:cNvPr>
          <p:cNvGrpSpPr/>
          <p:nvPr/>
        </p:nvGrpSpPr>
        <p:grpSpPr>
          <a:xfrm>
            <a:off x="1840265" y="3043698"/>
            <a:ext cx="7643321" cy="1270003"/>
            <a:chOff x="1985628" y="2845719"/>
            <a:chExt cx="7643321" cy="1270003"/>
          </a:xfrm>
        </p:grpSpPr>
        <p:sp>
          <p:nvSpPr>
            <p:cNvPr id="945" name="09:00 - 10:00, About us"/>
            <p:cNvSpPr txBox="1"/>
            <p:nvPr/>
          </p:nvSpPr>
          <p:spPr>
            <a:xfrm>
              <a:off x="3701960" y="3214018"/>
              <a:ext cx="592698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lang="de-DE" b="1" dirty="0" err="1">
                  <a:solidFill>
                    <a:schemeClr val="tx1"/>
                  </a:solidFill>
                  <a:latin typeface="Montserrat ExtraBold" pitchFamily="2" charset="77"/>
                </a:rPr>
                <a:t>What</a:t>
              </a:r>
              <a:r>
                <a:rPr lang="de-DE" b="1" dirty="0">
                  <a:solidFill>
                    <a:schemeClr val="tx1"/>
                  </a:solidFill>
                  <a:latin typeface="Montserrat ExtraBold" pitchFamily="2" charset="77"/>
                </a:rPr>
                <a:t> </a:t>
              </a:r>
              <a:r>
                <a:rPr lang="de-DE" b="1" dirty="0" err="1">
                  <a:solidFill>
                    <a:schemeClr val="tx1"/>
                  </a:solidFill>
                  <a:latin typeface="Montserrat ExtraBold" pitchFamily="2" charset="77"/>
                </a:rPr>
                <a:t>is</a:t>
              </a:r>
              <a:r>
                <a:rPr lang="de-DE" b="1" dirty="0">
                  <a:solidFill>
                    <a:schemeClr val="tx1"/>
                  </a:solidFill>
                  <a:latin typeface="Montserrat ExtraBold" pitchFamily="2" charset="77"/>
                </a:rPr>
                <a:t> A/B </a:t>
              </a:r>
              <a:r>
                <a:rPr lang="de-DE" b="1" dirty="0" err="1">
                  <a:solidFill>
                    <a:schemeClr val="tx1"/>
                  </a:solidFill>
                  <a:latin typeface="Montserrat ExtraBold" pitchFamily="2" charset="77"/>
                </a:rPr>
                <a:t>testing</a:t>
              </a:r>
              <a:endParaRPr b="1" dirty="0">
                <a:solidFill>
                  <a:schemeClr val="tx1"/>
                </a:solidFill>
                <a:latin typeface="Montserrat ExtraBold" pitchFamily="2" charset="77"/>
              </a:endParaRPr>
            </a:p>
          </p:txBody>
        </p:sp>
        <p:sp>
          <p:nvSpPr>
            <p:cNvPr id="947" name="Rounded Rectangle"/>
            <p:cNvSpPr/>
            <p:nvPr/>
          </p:nvSpPr>
          <p:spPr>
            <a:xfrm>
              <a:off x="1985628" y="2845719"/>
              <a:ext cx="1270000" cy="1270003"/>
            </a:xfrm>
            <a:prstGeom prst="roundRect">
              <a:avLst>
                <a:gd name="adj" fmla="val 30239"/>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48" name="1"/>
            <p:cNvSpPr txBox="1"/>
            <p:nvPr/>
          </p:nvSpPr>
          <p:spPr>
            <a:xfrm>
              <a:off x="2076640" y="3214020"/>
              <a:ext cx="1087976" cy="5334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lang="en-DE" b="1" dirty="0">
                  <a:solidFill>
                    <a:schemeClr val="tx1"/>
                  </a:solidFill>
                  <a:latin typeface="Montserrat ExtraBold" pitchFamily="2" charset="77"/>
                </a:rPr>
                <a:t>1</a:t>
              </a:r>
              <a:endParaRPr b="1" dirty="0">
                <a:solidFill>
                  <a:schemeClr val="tx1"/>
                </a:solidFill>
                <a:latin typeface="Montserrat ExtraBold" pitchFamily="2" charset="77"/>
              </a:endParaRPr>
            </a:p>
          </p:txBody>
        </p:sp>
      </p:grpSp>
      <p:grpSp>
        <p:nvGrpSpPr>
          <p:cNvPr id="4" name="Group 3">
            <a:extLst>
              <a:ext uri="{FF2B5EF4-FFF2-40B4-BE49-F238E27FC236}">
                <a16:creationId xmlns:a16="http://schemas.microsoft.com/office/drawing/2014/main" id="{9AEBF243-F33D-3941-8889-F71A04213C9B}"/>
              </a:ext>
            </a:extLst>
          </p:cNvPr>
          <p:cNvGrpSpPr/>
          <p:nvPr/>
        </p:nvGrpSpPr>
        <p:grpSpPr>
          <a:xfrm>
            <a:off x="1840265" y="7122954"/>
            <a:ext cx="7636246" cy="1270002"/>
            <a:chOff x="1985628" y="6529732"/>
            <a:chExt cx="7636246" cy="1270002"/>
          </a:xfrm>
        </p:grpSpPr>
        <p:sp>
          <p:nvSpPr>
            <p:cNvPr id="950" name="11:00 - 12:00, Coffee Break"/>
            <p:cNvSpPr txBox="1"/>
            <p:nvPr/>
          </p:nvSpPr>
          <p:spPr>
            <a:xfrm>
              <a:off x="3694885" y="6954671"/>
              <a:ext cx="5926989"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lang="de-DE" b="1" dirty="0" err="1">
                  <a:solidFill>
                    <a:schemeClr val="tx1"/>
                  </a:solidFill>
                  <a:latin typeface="Montserrat ExtraBold" pitchFamily="2" charset="77"/>
                </a:rPr>
                <a:t>What</a:t>
              </a:r>
              <a:r>
                <a:rPr lang="de-DE" b="1" dirty="0">
                  <a:solidFill>
                    <a:schemeClr val="tx1"/>
                  </a:solidFill>
                  <a:latin typeface="Montserrat ExtraBold" pitchFamily="2" charset="77"/>
                </a:rPr>
                <a:t> </a:t>
              </a:r>
              <a:r>
                <a:rPr lang="de-DE" b="1" dirty="0" err="1">
                  <a:solidFill>
                    <a:schemeClr val="tx1"/>
                  </a:solidFill>
                  <a:latin typeface="Montserrat ExtraBold" pitchFamily="2" charset="77"/>
                </a:rPr>
                <a:t>is</a:t>
              </a:r>
              <a:r>
                <a:rPr lang="de-DE" b="1" dirty="0">
                  <a:solidFill>
                    <a:schemeClr val="tx1"/>
                  </a:solidFill>
                  <a:latin typeface="Montserrat ExtraBold" pitchFamily="2" charset="77"/>
                </a:rPr>
                <a:t> Helm</a:t>
              </a:r>
              <a:endParaRPr b="1" dirty="0">
                <a:solidFill>
                  <a:schemeClr val="tx1"/>
                </a:solidFill>
                <a:latin typeface="Montserrat ExtraBold" pitchFamily="2" charset="77"/>
              </a:endParaRPr>
            </a:p>
          </p:txBody>
        </p:sp>
        <p:sp>
          <p:nvSpPr>
            <p:cNvPr id="952" name="Rounded Rectangle"/>
            <p:cNvSpPr/>
            <p:nvPr/>
          </p:nvSpPr>
          <p:spPr>
            <a:xfrm>
              <a:off x="1985628" y="6529732"/>
              <a:ext cx="1270000" cy="1270002"/>
            </a:xfrm>
            <a:prstGeom prst="roundRect">
              <a:avLst>
                <a:gd name="adj" fmla="val 30239"/>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53" name="3"/>
            <p:cNvSpPr txBox="1"/>
            <p:nvPr/>
          </p:nvSpPr>
          <p:spPr>
            <a:xfrm>
              <a:off x="2076640" y="6898032"/>
              <a:ext cx="1087976"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lang="en-DE" b="1" dirty="0">
                  <a:solidFill>
                    <a:schemeClr val="tx1"/>
                  </a:solidFill>
                  <a:latin typeface="Montserrat ExtraBold" pitchFamily="2" charset="77"/>
                </a:rPr>
                <a:t>3</a:t>
              </a:r>
              <a:endParaRPr b="1" dirty="0">
                <a:solidFill>
                  <a:schemeClr val="tx1"/>
                </a:solidFill>
                <a:latin typeface="Montserrat ExtraBold" pitchFamily="2" charset="77"/>
              </a:endParaRPr>
            </a:p>
          </p:txBody>
        </p:sp>
      </p:grpSp>
      <p:grpSp>
        <p:nvGrpSpPr>
          <p:cNvPr id="5" name="Group 4">
            <a:extLst>
              <a:ext uri="{FF2B5EF4-FFF2-40B4-BE49-F238E27FC236}">
                <a16:creationId xmlns:a16="http://schemas.microsoft.com/office/drawing/2014/main" id="{2CFCB280-1ACF-FC47-858E-DFCCB4A7BC14}"/>
              </a:ext>
            </a:extLst>
          </p:cNvPr>
          <p:cNvGrpSpPr/>
          <p:nvPr/>
        </p:nvGrpSpPr>
        <p:grpSpPr>
          <a:xfrm>
            <a:off x="1840265" y="9181768"/>
            <a:ext cx="8369813" cy="1270002"/>
            <a:chOff x="1985627" y="8371739"/>
            <a:chExt cx="8369813" cy="1270002"/>
          </a:xfrm>
        </p:grpSpPr>
        <p:sp>
          <p:nvSpPr>
            <p:cNvPr id="955" name="12:00 - 13:00, Project Presentation"/>
            <p:cNvSpPr/>
            <p:nvPr/>
          </p:nvSpPr>
          <p:spPr>
            <a:xfrm>
              <a:off x="3679708" y="8740000"/>
              <a:ext cx="6675732"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What is </a:t>
              </a:r>
              <a:r>
                <a:rPr lang="en-US" b="1" dirty="0" err="1">
                  <a:solidFill>
                    <a:schemeClr val="tx1"/>
                  </a:solidFill>
                  <a:latin typeface="Montserrat ExtraBold" pitchFamily="2" charset="77"/>
                </a:rPr>
                <a:t>seldon</a:t>
              </a:r>
              <a:endParaRPr b="1" dirty="0">
                <a:solidFill>
                  <a:schemeClr val="tx1"/>
                </a:solidFill>
                <a:latin typeface="Montserrat ExtraBold" pitchFamily="2" charset="77"/>
              </a:endParaRPr>
            </a:p>
          </p:txBody>
        </p:sp>
        <p:sp>
          <p:nvSpPr>
            <p:cNvPr id="957" name="Rounded Rectangle"/>
            <p:cNvSpPr/>
            <p:nvPr/>
          </p:nvSpPr>
          <p:spPr>
            <a:xfrm>
              <a:off x="1985627" y="8371739"/>
              <a:ext cx="1270000" cy="1270002"/>
            </a:xfrm>
            <a:prstGeom prst="roundRect">
              <a:avLst>
                <a:gd name="adj" fmla="val 30239"/>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58" name="4"/>
            <p:cNvSpPr/>
            <p:nvPr/>
          </p:nvSpPr>
          <p:spPr>
            <a:xfrm>
              <a:off x="2076639" y="8740039"/>
              <a:ext cx="1087976"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lang="en-DE" b="1" dirty="0">
                  <a:solidFill>
                    <a:schemeClr val="tx1"/>
                  </a:solidFill>
                  <a:latin typeface="Montserrat ExtraBold" pitchFamily="2" charset="77"/>
                </a:rPr>
                <a:t>4</a:t>
              </a:r>
              <a:endParaRPr b="1" dirty="0">
                <a:solidFill>
                  <a:schemeClr val="tx1"/>
                </a:solidFill>
                <a:latin typeface="Montserrat ExtraBold" pitchFamily="2" charset="77"/>
              </a:endParaRPr>
            </a:p>
          </p:txBody>
        </p:sp>
      </p:grpSp>
      <p:grpSp>
        <p:nvGrpSpPr>
          <p:cNvPr id="6" name="Group 5">
            <a:extLst>
              <a:ext uri="{FF2B5EF4-FFF2-40B4-BE49-F238E27FC236}">
                <a16:creationId xmlns:a16="http://schemas.microsoft.com/office/drawing/2014/main" id="{8AD1675F-F832-4F40-98A3-48A7010D9EC4}"/>
              </a:ext>
            </a:extLst>
          </p:cNvPr>
          <p:cNvGrpSpPr/>
          <p:nvPr/>
        </p:nvGrpSpPr>
        <p:grpSpPr>
          <a:xfrm>
            <a:off x="1817983" y="11198864"/>
            <a:ext cx="7584986" cy="1270002"/>
            <a:chOff x="1985628" y="10213745"/>
            <a:chExt cx="7584986" cy="1270002"/>
          </a:xfrm>
        </p:grpSpPr>
        <p:sp>
          <p:nvSpPr>
            <p:cNvPr id="960" name="13:00 - 13:10, Thank you"/>
            <p:cNvSpPr txBox="1"/>
            <p:nvPr/>
          </p:nvSpPr>
          <p:spPr>
            <a:xfrm>
              <a:off x="3643625" y="10582045"/>
              <a:ext cx="5926989"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lang="en-US" dirty="0">
                  <a:solidFill>
                    <a:schemeClr val="tx1"/>
                  </a:solidFill>
                  <a:latin typeface="Montserrat ExtraBold" pitchFamily="2" charset="77"/>
                </a:rPr>
                <a:t>Hands On</a:t>
              </a:r>
              <a:endParaRPr b="1" dirty="0">
                <a:solidFill>
                  <a:schemeClr val="tx1"/>
                </a:solidFill>
                <a:latin typeface="Montserrat ExtraBold" pitchFamily="2" charset="77"/>
              </a:endParaRPr>
            </a:p>
          </p:txBody>
        </p:sp>
        <p:sp>
          <p:nvSpPr>
            <p:cNvPr id="962" name="Rounded Rectangle"/>
            <p:cNvSpPr/>
            <p:nvPr/>
          </p:nvSpPr>
          <p:spPr>
            <a:xfrm>
              <a:off x="1985628" y="10213745"/>
              <a:ext cx="1270000" cy="1270002"/>
            </a:xfrm>
            <a:prstGeom prst="roundRect">
              <a:avLst>
                <a:gd name="adj" fmla="val 30239"/>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63" name="5"/>
            <p:cNvSpPr txBox="1"/>
            <p:nvPr/>
          </p:nvSpPr>
          <p:spPr>
            <a:xfrm>
              <a:off x="2076640" y="10582045"/>
              <a:ext cx="1087976"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lang="en-DE" b="1" dirty="0">
                  <a:solidFill>
                    <a:schemeClr val="tx1"/>
                  </a:solidFill>
                  <a:latin typeface="Montserrat ExtraBold" pitchFamily="2" charset="77"/>
                </a:rPr>
                <a:t>5</a:t>
              </a:r>
              <a:endParaRPr b="1" dirty="0">
                <a:solidFill>
                  <a:schemeClr val="tx1"/>
                </a:solidFill>
                <a:latin typeface="Montserrat ExtraBold" pitchFamily="2" charset="77"/>
              </a:endParaRPr>
            </a:p>
          </p:txBody>
        </p:sp>
      </p:grpSp>
      <p:grpSp>
        <p:nvGrpSpPr>
          <p:cNvPr id="3" name="Group 2">
            <a:extLst>
              <a:ext uri="{FF2B5EF4-FFF2-40B4-BE49-F238E27FC236}">
                <a16:creationId xmlns:a16="http://schemas.microsoft.com/office/drawing/2014/main" id="{432D85E5-7465-8C47-A863-B009BA271D67}"/>
              </a:ext>
            </a:extLst>
          </p:cNvPr>
          <p:cNvGrpSpPr/>
          <p:nvPr/>
        </p:nvGrpSpPr>
        <p:grpSpPr>
          <a:xfrm>
            <a:off x="1840265" y="4996330"/>
            <a:ext cx="8354636" cy="1270002"/>
            <a:chOff x="1985628" y="4687726"/>
            <a:chExt cx="8354636" cy="1270002"/>
          </a:xfrm>
        </p:grpSpPr>
        <p:sp>
          <p:nvSpPr>
            <p:cNvPr id="965" name="10:00 - 11:00, Project Presentation"/>
            <p:cNvSpPr/>
            <p:nvPr/>
          </p:nvSpPr>
          <p:spPr>
            <a:xfrm>
              <a:off x="3694885" y="5056026"/>
              <a:ext cx="6645379"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lang="de-DE" b="1" dirty="0" err="1">
                  <a:solidFill>
                    <a:schemeClr val="tx1"/>
                  </a:solidFill>
                  <a:latin typeface="Montserrat ExtraBold" pitchFamily="2" charset="77"/>
                </a:rPr>
                <a:t>What</a:t>
              </a:r>
              <a:r>
                <a:rPr lang="de-DE" b="1" dirty="0">
                  <a:solidFill>
                    <a:schemeClr val="tx1"/>
                  </a:solidFill>
                  <a:latin typeface="Montserrat ExtraBold" pitchFamily="2" charset="77"/>
                </a:rPr>
                <a:t> </a:t>
              </a:r>
              <a:r>
                <a:rPr lang="de-DE" b="1" dirty="0" err="1">
                  <a:solidFill>
                    <a:schemeClr val="tx1"/>
                  </a:solidFill>
                  <a:latin typeface="Montserrat ExtraBold" pitchFamily="2" charset="77"/>
                </a:rPr>
                <a:t>is</a:t>
              </a:r>
              <a:r>
                <a:rPr lang="de-DE" b="1" dirty="0">
                  <a:solidFill>
                    <a:schemeClr val="tx1"/>
                  </a:solidFill>
                  <a:latin typeface="Montserrat ExtraBold" pitchFamily="2" charset="77"/>
                </a:rPr>
                <a:t> </a:t>
              </a:r>
              <a:r>
                <a:rPr lang="en-US" b="1" dirty="0" err="1">
                  <a:solidFill>
                    <a:schemeClr val="tx1"/>
                  </a:solidFill>
                  <a:latin typeface="Montserrat ExtraBold" pitchFamily="2" charset="77"/>
                </a:rPr>
                <a:t>Kubenetes</a:t>
              </a:r>
              <a:endParaRPr b="1" dirty="0">
                <a:solidFill>
                  <a:schemeClr val="tx1"/>
                </a:solidFill>
                <a:latin typeface="Montserrat ExtraBold" pitchFamily="2" charset="77"/>
              </a:endParaRPr>
            </a:p>
          </p:txBody>
        </p:sp>
        <p:sp>
          <p:nvSpPr>
            <p:cNvPr id="967" name="Rounded Rectangle"/>
            <p:cNvSpPr/>
            <p:nvPr/>
          </p:nvSpPr>
          <p:spPr>
            <a:xfrm>
              <a:off x="1985628" y="4687726"/>
              <a:ext cx="1270000" cy="1270002"/>
            </a:xfrm>
            <a:prstGeom prst="roundRect">
              <a:avLst>
                <a:gd name="adj" fmla="val 30239"/>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68" name="2"/>
            <p:cNvSpPr/>
            <p:nvPr/>
          </p:nvSpPr>
          <p:spPr>
            <a:xfrm>
              <a:off x="2076640" y="5056026"/>
              <a:ext cx="1087976"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lang="en-DE" b="1" dirty="0">
                  <a:solidFill>
                    <a:schemeClr val="tx1"/>
                  </a:solidFill>
                  <a:latin typeface="Montserrat ExtraBold" pitchFamily="2" charset="77"/>
                </a:rPr>
                <a:t>2</a:t>
              </a:r>
              <a:endParaRPr b="1" dirty="0">
                <a:solidFill>
                  <a:schemeClr val="tx1"/>
                </a:solidFill>
                <a:latin typeface="Montserrat ExtraBold" pitchFamily="2" charset="77"/>
              </a:endParaRPr>
            </a:p>
          </p:txBody>
        </p:sp>
      </p:grpSp>
      <p:grpSp>
        <p:nvGrpSpPr>
          <p:cNvPr id="42" name="Gruppieren 41">
            <a:extLst>
              <a:ext uri="{FF2B5EF4-FFF2-40B4-BE49-F238E27FC236}">
                <a16:creationId xmlns:a16="http://schemas.microsoft.com/office/drawing/2014/main" id="{BE90D420-728E-9646-986E-A3CBA6C01341}"/>
              </a:ext>
            </a:extLst>
          </p:cNvPr>
          <p:cNvGrpSpPr/>
          <p:nvPr/>
        </p:nvGrpSpPr>
        <p:grpSpPr>
          <a:xfrm>
            <a:off x="1720750" y="1067493"/>
            <a:ext cx="2572574" cy="347207"/>
            <a:chOff x="1270660" y="1265702"/>
            <a:chExt cx="2572574" cy="347207"/>
          </a:xfrm>
        </p:grpSpPr>
        <p:grpSp>
          <p:nvGrpSpPr>
            <p:cNvPr id="43" name="Gruppieren 42">
              <a:extLst>
                <a:ext uri="{FF2B5EF4-FFF2-40B4-BE49-F238E27FC236}">
                  <a16:creationId xmlns:a16="http://schemas.microsoft.com/office/drawing/2014/main" id="{AB6EDA8A-4915-BC48-A457-BF8225982966}"/>
                </a:ext>
              </a:extLst>
            </p:cNvPr>
            <p:cNvGrpSpPr/>
            <p:nvPr/>
          </p:nvGrpSpPr>
          <p:grpSpPr>
            <a:xfrm>
              <a:off x="2683003" y="1265702"/>
              <a:ext cx="1160231" cy="347164"/>
              <a:chOff x="2683003" y="1265702"/>
              <a:chExt cx="1160231" cy="347164"/>
            </a:xfrm>
          </p:grpSpPr>
          <p:sp>
            <p:nvSpPr>
              <p:cNvPr id="49" name="Freihandform 48">
                <a:extLst>
                  <a:ext uri="{FF2B5EF4-FFF2-40B4-BE49-F238E27FC236}">
                    <a16:creationId xmlns:a16="http://schemas.microsoft.com/office/drawing/2014/main" id="{0AA67679-279D-9349-A5AD-895F704324E2}"/>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50" name="Freihandform 49">
                <a:extLst>
                  <a:ext uri="{FF2B5EF4-FFF2-40B4-BE49-F238E27FC236}">
                    <a16:creationId xmlns:a16="http://schemas.microsoft.com/office/drawing/2014/main" id="{D2DE5C2B-1E09-4C41-8E2A-664422BA43E3}"/>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44" name="Gruppieren 43">
              <a:extLst>
                <a:ext uri="{FF2B5EF4-FFF2-40B4-BE49-F238E27FC236}">
                  <a16:creationId xmlns:a16="http://schemas.microsoft.com/office/drawing/2014/main" id="{FFC4A55C-B2DA-3548-891A-07A19CD45D19}"/>
                </a:ext>
              </a:extLst>
            </p:cNvPr>
            <p:cNvGrpSpPr/>
            <p:nvPr/>
          </p:nvGrpSpPr>
          <p:grpSpPr>
            <a:xfrm>
              <a:off x="1270660" y="1265702"/>
              <a:ext cx="1372039" cy="347207"/>
              <a:chOff x="1270660" y="1265702"/>
              <a:chExt cx="1372039" cy="347207"/>
            </a:xfrm>
          </p:grpSpPr>
          <p:sp>
            <p:nvSpPr>
              <p:cNvPr id="45" name="Freihandform 44">
                <a:extLst>
                  <a:ext uri="{FF2B5EF4-FFF2-40B4-BE49-F238E27FC236}">
                    <a16:creationId xmlns:a16="http://schemas.microsoft.com/office/drawing/2014/main" id="{797B196B-4616-F146-A270-0409DD6C3AC6}"/>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46" name="Freihandform 45">
                <a:extLst>
                  <a:ext uri="{FF2B5EF4-FFF2-40B4-BE49-F238E27FC236}">
                    <a16:creationId xmlns:a16="http://schemas.microsoft.com/office/drawing/2014/main" id="{1B14D866-D78A-5743-AC98-C85C0ED43DB2}"/>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47" name="Freihandform 46">
                <a:extLst>
                  <a:ext uri="{FF2B5EF4-FFF2-40B4-BE49-F238E27FC236}">
                    <a16:creationId xmlns:a16="http://schemas.microsoft.com/office/drawing/2014/main" id="{2EF640DB-6B6F-9B40-8E18-C7CFA208096D}"/>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48" name="Freihandform 47">
                <a:extLst>
                  <a:ext uri="{FF2B5EF4-FFF2-40B4-BE49-F238E27FC236}">
                    <a16:creationId xmlns:a16="http://schemas.microsoft.com/office/drawing/2014/main" id="{56A2F929-0F79-C14E-BB38-D8F7BA99A60C}"/>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spTree>
    <p:extLst>
      <p:ext uri="{BB962C8B-B14F-4D97-AF65-F5344CB8AC3E}">
        <p14:creationId xmlns:p14="http://schemas.microsoft.com/office/powerpoint/2010/main" val="1918899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p:cNvSpPr/>
          <p:nvPr/>
        </p:nvSpPr>
        <p:spPr>
          <a:xfrm>
            <a:off x="-16935" y="-44300"/>
            <a:ext cx="24400935" cy="5759248"/>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a:p>
        </p:txBody>
      </p:sp>
      <p:sp>
        <p:nvSpPr>
          <p:cNvPr id="75" name="Graphic 172"/>
          <p:cNvSpPr/>
          <p:nvPr/>
        </p:nvSpPr>
        <p:spPr>
          <a:xfrm>
            <a:off x="22510300" y="1327027"/>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6" name="All the world is made of faith, and trust, and pixie dust."/>
          <p:cNvSpPr txBox="1"/>
          <p:nvPr/>
        </p:nvSpPr>
        <p:spPr>
          <a:xfrm>
            <a:off x="7615000" y="2835324"/>
            <a:ext cx="10085967"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5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Where are we now</a:t>
            </a:r>
            <a:endParaRPr b="1" dirty="0">
              <a:solidFill>
                <a:schemeClr val="tx1"/>
              </a:solidFill>
              <a:latin typeface="Montserrat ExtraBold" pitchFamily="2" charset="77"/>
            </a:endParaRPr>
          </a:p>
        </p:txBody>
      </p:sp>
      <p:grpSp>
        <p:nvGrpSpPr>
          <p:cNvPr id="13" name="Gruppieren 12">
            <a:extLst>
              <a:ext uri="{FF2B5EF4-FFF2-40B4-BE49-F238E27FC236}">
                <a16:creationId xmlns:a16="http://schemas.microsoft.com/office/drawing/2014/main" id="{F864A1CD-3FA1-7849-B68D-3B987E2B78A7}"/>
              </a:ext>
            </a:extLst>
          </p:cNvPr>
          <p:cNvGrpSpPr/>
          <p:nvPr/>
        </p:nvGrpSpPr>
        <p:grpSpPr>
          <a:xfrm>
            <a:off x="1720750" y="1067493"/>
            <a:ext cx="2572574" cy="347207"/>
            <a:chOff x="1270660" y="1265702"/>
            <a:chExt cx="2572574" cy="347207"/>
          </a:xfrm>
        </p:grpSpPr>
        <p:grpSp>
          <p:nvGrpSpPr>
            <p:cNvPr id="12" name="Gruppieren 11">
              <a:extLst>
                <a:ext uri="{FF2B5EF4-FFF2-40B4-BE49-F238E27FC236}">
                  <a16:creationId xmlns:a16="http://schemas.microsoft.com/office/drawing/2014/main" id="{55013E9E-2227-F947-B1C5-5DE2B8FD174A}"/>
                </a:ext>
              </a:extLst>
            </p:cNvPr>
            <p:cNvGrpSpPr/>
            <p:nvPr/>
          </p:nvGrpSpPr>
          <p:grpSpPr>
            <a:xfrm>
              <a:off x="2683003" y="1265702"/>
              <a:ext cx="1160231" cy="347164"/>
              <a:chOff x="2683003" y="1265702"/>
              <a:chExt cx="1160231" cy="347164"/>
            </a:xfrm>
          </p:grpSpPr>
          <p:sp>
            <p:nvSpPr>
              <p:cNvPr id="5" name="Freihandform 4">
                <a:extLst>
                  <a:ext uri="{FF2B5EF4-FFF2-40B4-BE49-F238E27FC236}">
                    <a16:creationId xmlns:a16="http://schemas.microsoft.com/office/drawing/2014/main" id="{16E4D821-5E07-9B4B-B240-3AB104C0D25B}"/>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6" name="Freihandform 5">
                <a:extLst>
                  <a:ext uri="{FF2B5EF4-FFF2-40B4-BE49-F238E27FC236}">
                    <a16:creationId xmlns:a16="http://schemas.microsoft.com/office/drawing/2014/main" id="{387C4FFA-186C-8449-A4F9-F6E8C2762714}"/>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11" name="Gruppieren 10">
              <a:extLst>
                <a:ext uri="{FF2B5EF4-FFF2-40B4-BE49-F238E27FC236}">
                  <a16:creationId xmlns:a16="http://schemas.microsoft.com/office/drawing/2014/main" id="{48DAFF49-E1A5-9F40-B439-30C8A7CE8471}"/>
                </a:ext>
              </a:extLst>
            </p:cNvPr>
            <p:cNvGrpSpPr/>
            <p:nvPr/>
          </p:nvGrpSpPr>
          <p:grpSpPr>
            <a:xfrm>
              <a:off x="1270660" y="1265702"/>
              <a:ext cx="1372039" cy="347207"/>
              <a:chOff x="1270660" y="1265702"/>
              <a:chExt cx="1372039" cy="347207"/>
            </a:xfrm>
          </p:grpSpPr>
          <p:sp>
            <p:nvSpPr>
              <p:cNvPr id="4" name="Freihandform 3">
                <a:extLst>
                  <a:ext uri="{FF2B5EF4-FFF2-40B4-BE49-F238E27FC236}">
                    <a16:creationId xmlns:a16="http://schemas.microsoft.com/office/drawing/2014/main" id="{6F178401-667C-8C43-9093-B8AF5F983C1C}"/>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7" name="Freihandform 6">
                <a:extLst>
                  <a:ext uri="{FF2B5EF4-FFF2-40B4-BE49-F238E27FC236}">
                    <a16:creationId xmlns:a16="http://schemas.microsoft.com/office/drawing/2014/main" id="{75DE102C-8A98-6A46-81B5-D935CC7AB15A}"/>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8" name="Freihandform 7">
                <a:extLst>
                  <a:ext uri="{FF2B5EF4-FFF2-40B4-BE49-F238E27FC236}">
                    <a16:creationId xmlns:a16="http://schemas.microsoft.com/office/drawing/2014/main" id="{B7C56E81-DB60-5E4B-940C-0E4BE1E7F8A3}"/>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DAA76EC3-4681-784B-8F7B-8A2E40402DE6}"/>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pic>
        <p:nvPicPr>
          <p:cNvPr id="3" name="Picture Placeholder 2">
            <a:extLst>
              <a:ext uri="{FF2B5EF4-FFF2-40B4-BE49-F238E27FC236}">
                <a16:creationId xmlns:a16="http://schemas.microsoft.com/office/drawing/2014/main" id="{28ECCD5E-D965-72FD-AEA6-09CADA3C9ABE}"/>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2715" b="-3087"/>
          <a:stretch/>
        </p:blipFill>
        <p:spPr>
          <a:xfrm>
            <a:off x="1720750" y="3823855"/>
            <a:ext cx="20405913" cy="9094123"/>
          </a:xfrm>
          <a:prstGeom prst="roundRect">
            <a:avLst>
              <a:gd name="adj" fmla="val 2388"/>
            </a:avLst>
          </a:prstGeom>
          <a:solidFill>
            <a:schemeClr val="bg1">
              <a:lumMod val="95000"/>
            </a:schemeClr>
          </a:solidFill>
        </p:spPr>
      </p:pic>
    </p:spTree>
    <p:extLst>
      <p:ext uri="{BB962C8B-B14F-4D97-AF65-F5344CB8AC3E}">
        <p14:creationId xmlns:p14="http://schemas.microsoft.com/office/powerpoint/2010/main" val="2290945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p:cNvSpPr/>
          <p:nvPr/>
        </p:nvSpPr>
        <p:spPr>
          <a:xfrm>
            <a:off x="-16935" y="-44300"/>
            <a:ext cx="24400935" cy="5759248"/>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17</a:t>
            </a:fld>
            <a:endParaRPr/>
          </a:p>
        </p:txBody>
      </p:sp>
      <p:sp>
        <p:nvSpPr>
          <p:cNvPr id="75" name="Graphic 172"/>
          <p:cNvSpPr/>
          <p:nvPr/>
        </p:nvSpPr>
        <p:spPr>
          <a:xfrm>
            <a:off x="22510300" y="1327027"/>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6" name="All the world is made of faith, and trust, and pixie dust."/>
          <p:cNvSpPr txBox="1"/>
          <p:nvPr/>
        </p:nvSpPr>
        <p:spPr>
          <a:xfrm>
            <a:off x="7615000" y="2835324"/>
            <a:ext cx="10085967"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5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Where are we now</a:t>
            </a:r>
            <a:endParaRPr b="1" dirty="0">
              <a:solidFill>
                <a:schemeClr val="tx1"/>
              </a:solidFill>
              <a:latin typeface="Montserrat ExtraBold" pitchFamily="2" charset="77"/>
            </a:endParaRPr>
          </a:p>
        </p:txBody>
      </p:sp>
      <p:grpSp>
        <p:nvGrpSpPr>
          <p:cNvPr id="13" name="Gruppieren 12">
            <a:extLst>
              <a:ext uri="{FF2B5EF4-FFF2-40B4-BE49-F238E27FC236}">
                <a16:creationId xmlns:a16="http://schemas.microsoft.com/office/drawing/2014/main" id="{F864A1CD-3FA1-7849-B68D-3B987E2B78A7}"/>
              </a:ext>
            </a:extLst>
          </p:cNvPr>
          <p:cNvGrpSpPr/>
          <p:nvPr/>
        </p:nvGrpSpPr>
        <p:grpSpPr>
          <a:xfrm>
            <a:off x="1720750" y="1067493"/>
            <a:ext cx="2572574" cy="347207"/>
            <a:chOff x="1270660" y="1265702"/>
            <a:chExt cx="2572574" cy="347207"/>
          </a:xfrm>
        </p:grpSpPr>
        <p:grpSp>
          <p:nvGrpSpPr>
            <p:cNvPr id="12" name="Gruppieren 11">
              <a:extLst>
                <a:ext uri="{FF2B5EF4-FFF2-40B4-BE49-F238E27FC236}">
                  <a16:creationId xmlns:a16="http://schemas.microsoft.com/office/drawing/2014/main" id="{55013E9E-2227-F947-B1C5-5DE2B8FD174A}"/>
                </a:ext>
              </a:extLst>
            </p:cNvPr>
            <p:cNvGrpSpPr/>
            <p:nvPr/>
          </p:nvGrpSpPr>
          <p:grpSpPr>
            <a:xfrm>
              <a:off x="2683003" y="1265702"/>
              <a:ext cx="1160231" cy="347164"/>
              <a:chOff x="2683003" y="1265702"/>
              <a:chExt cx="1160231" cy="347164"/>
            </a:xfrm>
          </p:grpSpPr>
          <p:sp>
            <p:nvSpPr>
              <p:cNvPr id="5" name="Freihandform 4">
                <a:extLst>
                  <a:ext uri="{FF2B5EF4-FFF2-40B4-BE49-F238E27FC236}">
                    <a16:creationId xmlns:a16="http://schemas.microsoft.com/office/drawing/2014/main" id="{16E4D821-5E07-9B4B-B240-3AB104C0D25B}"/>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6" name="Freihandform 5">
                <a:extLst>
                  <a:ext uri="{FF2B5EF4-FFF2-40B4-BE49-F238E27FC236}">
                    <a16:creationId xmlns:a16="http://schemas.microsoft.com/office/drawing/2014/main" id="{387C4FFA-186C-8449-A4F9-F6E8C2762714}"/>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11" name="Gruppieren 10">
              <a:extLst>
                <a:ext uri="{FF2B5EF4-FFF2-40B4-BE49-F238E27FC236}">
                  <a16:creationId xmlns:a16="http://schemas.microsoft.com/office/drawing/2014/main" id="{48DAFF49-E1A5-9F40-B439-30C8A7CE8471}"/>
                </a:ext>
              </a:extLst>
            </p:cNvPr>
            <p:cNvGrpSpPr/>
            <p:nvPr/>
          </p:nvGrpSpPr>
          <p:grpSpPr>
            <a:xfrm>
              <a:off x="1270660" y="1265702"/>
              <a:ext cx="1372039" cy="347207"/>
              <a:chOff x="1270660" y="1265702"/>
              <a:chExt cx="1372039" cy="347207"/>
            </a:xfrm>
          </p:grpSpPr>
          <p:sp>
            <p:nvSpPr>
              <p:cNvPr id="4" name="Freihandform 3">
                <a:extLst>
                  <a:ext uri="{FF2B5EF4-FFF2-40B4-BE49-F238E27FC236}">
                    <a16:creationId xmlns:a16="http://schemas.microsoft.com/office/drawing/2014/main" id="{6F178401-667C-8C43-9093-B8AF5F983C1C}"/>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7" name="Freihandform 6">
                <a:extLst>
                  <a:ext uri="{FF2B5EF4-FFF2-40B4-BE49-F238E27FC236}">
                    <a16:creationId xmlns:a16="http://schemas.microsoft.com/office/drawing/2014/main" id="{75DE102C-8A98-6A46-81B5-D935CC7AB15A}"/>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8" name="Freihandform 7">
                <a:extLst>
                  <a:ext uri="{FF2B5EF4-FFF2-40B4-BE49-F238E27FC236}">
                    <a16:creationId xmlns:a16="http://schemas.microsoft.com/office/drawing/2014/main" id="{B7C56E81-DB60-5E4B-940C-0E4BE1E7F8A3}"/>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DAA76EC3-4681-784B-8F7B-8A2E40402DE6}"/>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pic>
        <p:nvPicPr>
          <p:cNvPr id="3" name="Picture Placeholder 2">
            <a:extLst>
              <a:ext uri="{FF2B5EF4-FFF2-40B4-BE49-F238E27FC236}">
                <a16:creationId xmlns:a16="http://schemas.microsoft.com/office/drawing/2014/main" id="{28ECCD5E-D965-72FD-AEA6-09CADA3C9ABE}"/>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104" r="-115"/>
          <a:stretch/>
        </p:blipFill>
        <p:spPr>
          <a:xfrm>
            <a:off x="1367149" y="3823855"/>
            <a:ext cx="21376474" cy="9094123"/>
          </a:xfrm>
          <a:prstGeom prst="roundRect">
            <a:avLst>
              <a:gd name="adj" fmla="val 2388"/>
            </a:avLst>
          </a:prstGeom>
          <a:solidFill>
            <a:schemeClr val="bg1">
              <a:lumMod val="95000"/>
            </a:schemeClr>
          </a:solidFill>
        </p:spPr>
      </p:pic>
    </p:spTree>
    <p:extLst>
      <p:ext uri="{BB962C8B-B14F-4D97-AF65-F5344CB8AC3E}">
        <p14:creationId xmlns:p14="http://schemas.microsoft.com/office/powerpoint/2010/main" val="4050904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p:cNvSpPr/>
          <p:nvPr/>
        </p:nvSpPr>
        <p:spPr>
          <a:xfrm>
            <a:off x="-16935" y="-44300"/>
            <a:ext cx="24400935" cy="5759248"/>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18</a:t>
            </a:fld>
            <a:endParaRPr/>
          </a:p>
        </p:txBody>
      </p:sp>
      <p:sp>
        <p:nvSpPr>
          <p:cNvPr id="75" name="Graphic 172"/>
          <p:cNvSpPr/>
          <p:nvPr/>
        </p:nvSpPr>
        <p:spPr>
          <a:xfrm>
            <a:off x="22510300" y="1327027"/>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6" name="All the world is made of faith, and trust, and pixie dust."/>
          <p:cNvSpPr txBox="1"/>
          <p:nvPr/>
        </p:nvSpPr>
        <p:spPr>
          <a:xfrm>
            <a:off x="7615000" y="2835324"/>
            <a:ext cx="10085967"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5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Where are we now</a:t>
            </a:r>
            <a:endParaRPr b="1" dirty="0">
              <a:solidFill>
                <a:schemeClr val="tx1"/>
              </a:solidFill>
              <a:latin typeface="Montserrat ExtraBold" pitchFamily="2" charset="77"/>
            </a:endParaRPr>
          </a:p>
        </p:txBody>
      </p:sp>
      <p:grpSp>
        <p:nvGrpSpPr>
          <p:cNvPr id="13" name="Gruppieren 12">
            <a:extLst>
              <a:ext uri="{FF2B5EF4-FFF2-40B4-BE49-F238E27FC236}">
                <a16:creationId xmlns:a16="http://schemas.microsoft.com/office/drawing/2014/main" id="{F864A1CD-3FA1-7849-B68D-3B987E2B78A7}"/>
              </a:ext>
            </a:extLst>
          </p:cNvPr>
          <p:cNvGrpSpPr/>
          <p:nvPr/>
        </p:nvGrpSpPr>
        <p:grpSpPr>
          <a:xfrm>
            <a:off x="1720750" y="1067493"/>
            <a:ext cx="2572574" cy="347207"/>
            <a:chOff x="1270660" y="1265702"/>
            <a:chExt cx="2572574" cy="347207"/>
          </a:xfrm>
        </p:grpSpPr>
        <p:grpSp>
          <p:nvGrpSpPr>
            <p:cNvPr id="12" name="Gruppieren 11">
              <a:extLst>
                <a:ext uri="{FF2B5EF4-FFF2-40B4-BE49-F238E27FC236}">
                  <a16:creationId xmlns:a16="http://schemas.microsoft.com/office/drawing/2014/main" id="{55013E9E-2227-F947-B1C5-5DE2B8FD174A}"/>
                </a:ext>
              </a:extLst>
            </p:cNvPr>
            <p:cNvGrpSpPr/>
            <p:nvPr/>
          </p:nvGrpSpPr>
          <p:grpSpPr>
            <a:xfrm>
              <a:off x="2683003" y="1265702"/>
              <a:ext cx="1160231" cy="347164"/>
              <a:chOff x="2683003" y="1265702"/>
              <a:chExt cx="1160231" cy="347164"/>
            </a:xfrm>
          </p:grpSpPr>
          <p:sp>
            <p:nvSpPr>
              <p:cNvPr id="5" name="Freihandform 4">
                <a:extLst>
                  <a:ext uri="{FF2B5EF4-FFF2-40B4-BE49-F238E27FC236}">
                    <a16:creationId xmlns:a16="http://schemas.microsoft.com/office/drawing/2014/main" id="{16E4D821-5E07-9B4B-B240-3AB104C0D25B}"/>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6" name="Freihandform 5">
                <a:extLst>
                  <a:ext uri="{FF2B5EF4-FFF2-40B4-BE49-F238E27FC236}">
                    <a16:creationId xmlns:a16="http://schemas.microsoft.com/office/drawing/2014/main" id="{387C4FFA-186C-8449-A4F9-F6E8C2762714}"/>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11" name="Gruppieren 10">
              <a:extLst>
                <a:ext uri="{FF2B5EF4-FFF2-40B4-BE49-F238E27FC236}">
                  <a16:creationId xmlns:a16="http://schemas.microsoft.com/office/drawing/2014/main" id="{48DAFF49-E1A5-9F40-B439-30C8A7CE8471}"/>
                </a:ext>
              </a:extLst>
            </p:cNvPr>
            <p:cNvGrpSpPr/>
            <p:nvPr/>
          </p:nvGrpSpPr>
          <p:grpSpPr>
            <a:xfrm>
              <a:off x="1270660" y="1265702"/>
              <a:ext cx="1372039" cy="347207"/>
              <a:chOff x="1270660" y="1265702"/>
              <a:chExt cx="1372039" cy="347207"/>
            </a:xfrm>
          </p:grpSpPr>
          <p:sp>
            <p:nvSpPr>
              <p:cNvPr id="4" name="Freihandform 3">
                <a:extLst>
                  <a:ext uri="{FF2B5EF4-FFF2-40B4-BE49-F238E27FC236}">
                    <a16:creationId xmlns:a16="http://schemas.microsoft.com/office/drawing/2014/main" id="{6F178401-667C-8C43-9093-B8AF5F983C1C}"/>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7" name="Freihandform 6">
                <a:extLst>
                  <a:ext uri="{FF2B5EF4-FFF2-40B4-BE49-F238E27FC236}">
                    <a16:creationId xmlns:a16="http://schemas.microsoft.com/office/drawing/2014/main" id="{75DE102C-8A98-6A46-81B5-D935CC7AB15A}"/>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8" name="Freihandform 7">
                <a:extLst>
                  <a:ext uri="{FF2B5EF4-FFF2-40B4-BE49-F238E27FC236}">
                    <a16:creationId xmlns:a16="http://schemas.microsoft.com/office/drawing/2014/main" id="{B7C56E81-DB60-5E4B-940C-0E4BE1E7F8A3}"/>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DAA76EC3-4681-784B-8F7B-8A2E40402DE6}"/>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pic>
        <p:nvPicPr>
          <p:cNvPr id="3" name="Picture Placeholder 2">
            <a:extLst>
              <a:ext uri="{FF2B5EF4-FFF2-40B4-BE49-F238E27FC236}">
                <a16:creationId xmlns:a16="http://schemas.microsoft.com/office/drawing/2014/main" id="{28ECCD5E-D965-72FD-AEA6-09CADA3C9ABE}"/>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96" r="-1658"/>
          <a:stretch/>
        </p:blipFill>
        <p:spPr>
          <a:xfrm>
            <a:off x="897775" y="3840480"/>
            <a:ext cx="21905567" cy="9094123"/>
          </a:xfrm>
          <a:prstGeom prst="roundRect">
            <a:avLst>
              <a:gd name="adj" fmla="val 2388"/>
            </a:avLst>
          </a:prstGeom>
          <a:solidFill>
            <a:schemeClr val="bg1">
              <a:lumMod val="95000"/>
            </a:schemeClr>
          </a:solidFill>
        </p:spPr>
      </p:pic>
    </p:spTree>
    <p:extLst>
      <p:ext uri="{BB962C8B-B14F-4D97-AF65-F5344CB8AC3E}">
        <p14:creationId xmlns:p14="http://schemas.microsoft.com/office/powerpoint/2010/main" val="273414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p:cNvSpPr/>
          <p:nvPr/>
        </p:nvSpPr>
        <p:spPr>
          <a:xfrm>
            <a:off x="-16935" y="-44300"/>
            <a:ext cx="24400935" cy="5759248"/>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19</a:t>
            </a:fld>
            <a:endParaRPr/>
          </a:p>
        </p:txBody>
      </p:sp>
      <p:sp>
        <p:nvSpPr>
          <p:cNvPr id="75" name="Graphic 172"/>
          <p:cNvSpPr/>
          <p:nvPr/>
        </p:nvSpPr>
        <p:spPr>
          <a:xfrm>
            <a:off x="22510300" y="1327027"/>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6" name="All the world is made of faith, and trust, and pixie dust."/>
          <p:cNvSpPr txBox="1"/>
          <p:nvPr/>
        </p:nvSpPr>
        <p:spPr>
          <a:xfrm>
            <a:off x="7615000" y="2835324"/>
            <a:ext cx="10085967"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5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Where are we now</a:t>
            </a:r>
            <a:endParaRPr b="1" dirty="0">
              <a:solidFill>
                <a:schemeClr val="tx1"/>
              </a:solidFill>
              <a:latin typeface="Montserrat ExtraBold" pitchFamily="2" charset="77"/>
            </a:endParaRPr>
          </a:p>
        </p:txBody>
      </p:sp>
      <p:grpSp>
        <p:nvGrpSpPr>
          <p:cNvPr id="13" name="Gruppieren 12">
            <a:extLst>
              <a:ext uri="{FF2B5EF4-FFF2-40B4-BE49-F238E27FC236}">
                <a16:creationId xmlns:a16="http://schemas.microsoft.com/office/drawing/2014/main" id="{F864A1CD-3FA1-7849-B68D-3B987E2B78A7}"/>
              </a:ext>
            </a:extLst>
          </p:cNvPr>
          <p:cNvGrpSpPr/>
          <p:nvPr/>
        </p:nvGrpSpPr>
        <p:grpSpPr>
          <a:xfrm>
            <a:off x="1720750" y="1067493"/>
            <a:ext cx="2572574" cy="347207"/>
            <a:chOff x="1270660" y="1265702"/>
            <a:chExt cx="2572574" cy="347207"/>
          </a:xfrm>
        </p:grpSpPr>
        <p:grpSp>
          <p:nvGrpSpPr>
            <p:cNvPr id="12" name="Gruppieren 11">
              <a:extLst>
                <a:ext uri="{FF2B5EF4-FFF2-40B4-BE49-F238E27FC236}">
                  <a16:creationId xmlns:a16="http://schemas.microsoft.com/office/drawing/2014/main" id="{55013E9E-2227-F947-B1C5-5DE2B8FD174A}"/>
                </a:ext>
              </a:extLst>
            </p:cNvPr>
            <p:cNvGrpSpPr/>
            <p:nvPr/>
          </p:nvGrpSpPr>
          <p:grpSpPr>
            <a:xfrm>
              <a:off x="2683003" y="1265702"/>
              <a:ext cx="1160231" cy="347164"/>
              <a:chOff x="2683003" y="1265702"/>
              <a:chExt cx="1160231" cy="347164"/>
            </a:xfrm>
          </p:grpSpPr>
          <p:sp>
            <p:nvSpPr>
              <p:cNvPr id="5" name="Freihandform 4">
                <a:extLst>
                  <a:ext uri="{FF2B5EF4-FFF2-40B4-BE49-F238E27FC236}">
                    <a16:creationId xmlns:a16="http://schemas.microsoft.com/office/drawing/2014/main" id="{16E4D821-5E07-9B4B-B240-3AB104C0D25B}"/>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6" name="Freihandform 5">
                <a:extLst>
                  <a:ext uri="{FF2B5EF4-FFF2-40B4-BE49-F238E27FC236}">
                    <a16:creationId xmlns:a16="http://schemas.microsoft.com/office/drawing/2014/main" id="{387C4FFA-186C-8449-A4F9-F6E8C2762714}"/>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11" name="Gruppieren 10">
              <a:extLst>
                <a:ext uri="{FF2B5EF4-FFF2-40B4-BE49-F238E27FC236}">
                  <a16:creationId xmlns:a16="http://schemas.microsoft.com/office/drawing/2014/main" id="{48DAFF49-E1A5-9F40-B439-30C8A7CE8471}"/>
                </a:ext>
              </a:extLst>
            </p:cNvPr>
            <p:cNvGrpSpPr/>
            <p:nvPr/>
          </p:nvGrpSpPr>
          <p:grpSpPr>
            <a:xfrm>
              <a:off x="1270660" y="1265702"/>
              <a:ext cx="1372039" cy="347207"/>
              <a:chOff x="1270660" y="1265702"/>
              <a:chExt cx="1372039" cy="347207"/>
            </a:xfrm>
          </p:grpSpPr>
          <p:sp>
            <p:nvSpPr>
              <p:cNvPr id="4" name="Freihandform 3">
                <a:extLst>
                  <a:ext uri="{FF2B5EF4-FFF2-40B4-BE49-F238E27FC236}">
                    <a16:creationId xmlns:a16="http://schemas.microsoft.com/office/drawing/2014/main" id="{6F178401-667C-8C43-9093-B8AF5F983C1C}"/>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7" name="Freihandform 6">
                <a:extLst>
                  <a:ext uri="{FF2B5EF4-FFF2-40B4-BE49-F238E27FC236}">
                    <a16:creationId xmlns:a16="http://schemas.microsoft.com/office/drawing/2014/main" id="{75DE102C-8A98-6A46-81B5-D935CC7AB15A}"/>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8" name="Freihandform 7">
                <a:extLst>
                  <a:ext uri="{FF2B5EF4-FFF2-40B4-BE49-F238E27FC236}">
                    <a16:creationId xmlns:a16="http://schemas.microsoft.com/office/drawing/2014/main" id="{B7C56E81-DB60-5E4B-940C-0E4BE1E7F8A3}"/>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DAA76EC3-4681-784B-8F7B-8A2E40402DE6}"/>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pic>
        <p:nvPicPr>
          <p:cNvPr id="3" name="Picture Placeholder 2">
            <a:extLst>
              <a:ext uri="{FF2B5EF4-FFF2-40B4-BE49-F238E27FC236}">
                <a16:creationId xmlns:a16="http://schemas.microsoft.com/office/drawing/2014/main" id="{28ECCD5E-D965-72FD-AEA6-09CADA3C9AB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07" b="307"/>
          <a:stretch/>
        </p:blipFill>
        <p:spPr>
          <a:xfrm>
            <a:off x="3092789" y="5126867"/>
            <a:ext cx="18608775" cy="6935410"/>
          </a:xfrm>
          <a:prstGeom prst="roundRect">
            <a:avLst>
              <a:gd name="adj" fmla="val 2388"/>
            </a:avLst>
          </a:prstGeom>
          <a:solidFill>
            <a:schemeClr val="bg1">
              <a:lumMod val="95000"/>
            </a:schemeClr>
          </a:solidFill>
        </p:spPr>
      </p:pic>
    </p:spTree>
    <p:extLst>
      <p:ext uri="{BB962C8B-B14F-4D97-AF65-F5344CB8AC3E}">
        <p14:creationId xmlns:p14="http://schemas.microsoft.com/office/powerpoint/2010/main" val="2566529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 name="Rectangle"/>
          <p:cNvSpPr/>
          <p:nvPr/>
        </p:nvSpPr>
        <p:spPr>
          <a:xfrm>
            <a:off x="0" y="0"/>
            <a:ext cx="11721347" cy="13732935"/>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3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grpSp>
        <p:nvGrpSpPr>
          <p:cNvPr id="7" name="Group 6">
            <a:extLst>
              <a:ext uri="{FF2B5EF4-FFF2-40B4-BE49-F238E27FC236}">
                <a16:creationId xmlns:a16="http://schemas.microsoft.com/office/drawing/2014/main" id="{97C19C28-7A89-CB4F-9EDB-4E7EBE0E8A4A}"/>
              </a:ext>
            </a:extLst>
          </p:cNvPr>
          <p:cNvGrpSpPr/>
          <p:nvPr/>
        </p:nvGrpSpPr>
        <p:grpSpPr>
          <a:xfrm>
            <a:off x="14507795" y="3669941"/>
            <a:ext cx="7470061" cy="1868638"/>
            <a:chOff x="14507795" y="3669941"/>
            <a:chExt cx="7470061" cy="1868638"/>
          </a:xfrm>
        </p:grpSpPr>
        <p:sp>
          <p:nvSpPr>
            <p:cNvPr id="939" name="Today’s Agenda"/>
            <p:cNvSpPr txBox="1"/>
            <p:nvPr/>
          </p:nvSpPr>
          <p:spPr>
            <a:xfrm>
              <a:off x="14507795" y="4204881"/>
              <a:ext cx="7470061" cy="13336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Agenda</a:t>
              </a:r>
            </a:p>
          </p:txBody>
        </p:sp>
        <p:grpSp>
          <p:nvGrpSpPr>
            <p:cNvPr id="943" name="Group"/>
            <p:cNvGrpSpPr/>
            <p:nvPr/>
          </p:nvGrpSpPr>
          <p:grpSpPr>
            <a:xfrm>
              <a:off x="14617861" y="3669941"/>
              <a:ext cx="3393043" cy="337335"/>
              <a:chOff x="0" y="-46291"/>
              <a:chExt cx="3393042" cy="337335"/>
            </a:xfrm>
          </p:grpSpPr>
          <p:sp>
            <p:nvSpPr>
              <p:cNvPr id="941"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42" name="Subtitle Text"/>
              <p:cNvSpPr/>
              <p:nvPr/>
            </p:nvSpPr>
            <p:spPr>
              <a:xfrm>
                <a:off x="51716" y="-46291"/>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endParaRPr dirty="0">
                  <a:solidFill>
                    <a:schemeClr val="tx1"/>
                  </a:solidFill>
                </a:endParaRPr>
              </a:p>
            </p:txBody>
          </p:sp>
        </p:grpSp>
      </p:grpSp>
      <p:grpSp>
        <p:nvGrpSpPr>
          <p:cNvPr id="2" name="Group 1">
            <a:extLst>
              <a:ext uri="{FF2B5EF4-FFF2-40B4-BE49-F238E27FC236}">
                <a16:creationId xmlns:a16="http://schemas.microsoft.com/office/drawing/2014/main" id="{26F8B2AA-68B0-8D46-B449-6A538AD408C0}"/>
              </a:ext>
            </a:extLst>
          </p:cNvPr>
          <p:cNvGrpSpPr/>
          <p:nvPr/>
        </p:nvGrpSpPr>
        <p:grpSpPr>
          <a:xfrm>
            <a:off x="1840265" y="4013513"/>
            <a:ext cx="7643321" cy="1332666"/>
            <a:chOff x="1985628" y="2845719"/>
            <a:chExt cx="7643321" cy="1332666"/>
          </a:xfrm>
        </p:grpSpPr>
        <p:sp>
          <p:nvSpPr>
            <p:cNvPr id="945" name="09:00 - 10:00, About us"/>
            <p:cNvSpPr txBox="1"/>
            <p:nvPr/>
          </p:nvSpPr>
          <p:spPr>
            <a:xfrm>
              <a:off x="3701960" y="3214018"/>
              <a:ext cx="5926989" cy="964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lang="de-DE" b="1" dirty="0" err="1">
                  <a:solidFill>
                    <a:schemeClr val="tx1"/>
                  </a:solidFill>
                  <a:latin typeface="Montserrat ExtraBold" pitchFamily="2" charset="77"/>
                </a:rPr>
                <a:t>What</a:t>
              </a:r>
              <a:r>
                <a:rPr lang="de-DE" b="1" dirty="0">
                  <a:solidFill>
                    <a:schemeClr val="tx1"/>
                  </a:solidFill>
                  <a:latin typeface="Montserrat ExtraBold" pitchFamily="2" charset="77"/>
                </a:rPr>
                <a:t> </a:t>
              </a:r>
              <a:r>
                <a:rPr lang="de-DE" b="1" dirty="0" err="1">
                  <a:solidFill>
                    <a:schemeClr val="tx1"/>
                  </a:solidFill>
                  <a:latin typeface="Montserrat ExtraBold" pitchFamily="2" charset="77"/>
                </a:rPr>
                <a:t>is</a:t>
              </a:r>
              <a:r>
                <a:rPr lang="de-DE" b="1" dirty="0">
                  <a:solidFill>
                    <a:schemeClr val="tx1"/>
                  </a:solidFill>
                  <a:latin typeface="Montserrat ExtraBold" pitchFamily="2" charset="77"/>
                </a:rPr>
                <a:t> </a:t>
              </a:r>
              <a:r>
                <a:rPr lang="de-DE" b="1" dirty="0" err="1">
                  <a:solidFill>
                    <a:schemeClr val="tx1"/>
                  </a:solidFill>
                  <a:latin typeface="Montserrat ExtraBold" pitchFamily="2" charset="77"/>
                </a:rPr>
                <a:t>Machine</a:t>
              </a:r>
              <a:r>
                <a:rPr lang="de-DE" b="1" dirty="0">
                  <a:solidFill>
                    <a:schemeClr val="tx1"/>
                  </a:solidFill>
                  <a:latin typeface="Montserrat ExtraBold" pitchFamily="2" charset="77"/>
                </a:rPr>
                <a:t> Learning (</a:t>
              </a:r>
              <a:r>
                <a:rPr lang="de-DE" b="1" dirty="0" err="1">
                  <a:solidFill>
                    <a:schemeClr val="tx1"/>
                  </a:solidFill>
                  <a:latin typeface="Montserrat ExtraBold" pitchFamily="2" charset="77"/>
                </a:rPr>
                <a:t>Recap</a:t>
              </a:r>
              <a:r>
                <a:rPr lang="de-DE" b="1" dirty="0">
                  <a:solidFill>
                    <a:schemeClr val="tx1"/>
                  </a:solidFill>
                  <a:latin typeface="Montserrat ExtraBold" pitchFamily="2" charset="77"/>
                </a:rPr>
                <a:t>)</a:t>
              </a:r>
              <a:endParaRPr b="1" dirty="0">
                <a:solidFill>
                  <a:schemeClr val="tx1"/>
                </a:solidFill>
                <a:latin typeface="Montserrat ExtraBold" pitchFamily="2" charset="77"/>
              </a:endParaRPr>
            </a:p>
          </p:txBody>
        </p:sp>
        <p:sp>
          <p:nvSpPr>
            <p:cNvPr id="947" name="Rounded Rectangle"/>
            <p:cNvSpPr/>
            <p:nvPr/>
          </p:nvSpPr>
          <p:spPr>
            <a:xfrm>
              <a:off x="1985628" y="2845719"/>
              <a:ext cx="1270000" cy="1270003"/>
            </a:xfrm>
            <a:prstGeom prst="roundRect">
              <a:avLst>
                <a:gd name="adj" fmla="val 30239"/>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48" name="1"/>
            <p:cNvSpPr txBox="1"/>
            <p:nvPr/>
          </p:nvSpPr>
          <p:spPr>
            <a:xfrm>
              <a:off x="2076640" y="3214020"/>
              <a:ext cx="1087976" cy="5334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lang="en-DE" b="1" dirty="0">
                  <a:solidFill>
                    <a:schemeClr val="tx1"/>
                  </a:solidFill>
                  <a:latin typeface="Montserrat ExtraBold" pitchFamily="2" charset="77"/>
                </a:rPr>
                <a:t>2</a:t>
              </a:r>
              <a:endParaRPr b="1" dirty="0">
                <a:solidFill>
                  <a:schemeClr val="tx1"/>
                </a:solidFill>
                <a:latin typeface="Montserrat ExtraBold" pitchFamily="2" charset="77"/>
              </a:endParaRPr>
            </a:p>
          </p:txBody>
        </p:sp>
      </p:grpSp>
      <p:grpSp>
        <p:nvGrpSpPr>
          <p:cNvPr id="4" name="Group 3">
            <a:extLst>
              <a:ext uri="{FF2B5EF4-FFF2-40B4-BE49-F238E27FC236}">
                <a16:creationId xmlns:a16="http://schemas.microsoft.com/office/drawing/2014/main" id="{9AEBF243-F33D-3941-8889-F71A04213C9B}"/>
              </a:ext>
            </a:extLst>
          </p:cNvPr>
          <p:cNvGrpSpPr/>
          <p:nvPr/>
        </p:nvGrpSpPr>
        <p:grpSpPr>
          <a:xfrm>
            <a:off x="1840265" y="7760261"/>
            <a:ext cx="7636246" cy="1270002"/>
            <a:chOff x="1985628" y="6529732"/>
            <a:chExt cx="7636246" cy="1270002"/>
          </a:xfrm>
        </p:grpSpPr>
        <p:sp>
          <p:nvSpPr>
            <p:cNvPr id="950" name="11:00 - 12:00, Coffee Break"/>
            <p:cNvSpPr txBox="1"/>
            <p:nvPr/>
          </p:nvSpPr>
          <p:spPr>
            <a:xfrm>
              <a:off x="3694885" y="6954671"/>
              <a:ext cx="5926989"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lang="de-DE" b="1" dirty="0" err="1">
                  <a:solidFill>
                    <a:schemeClr val="tx1"/>
                  </a:solidFill>
                  <a:latin typeface="Montserrat ExtraBold" pitchFamily="2" charset="77"/>
                </a:rPr>
                <a:t>What</a:t>
              </a:r>
              <a:r>
                <a:rPr lang="de-DE" b="1" dirty="0">
                  <a:solidFill>
                    <a:schemeClr val="tx1"/>
                  </a:solidFill>
                  <a:latin typeface="Montserrat ExtraBold" pitchFamily="2" charset="77"/>
                </a:rPr>
                <a:t> </a:t>
              </a:r>
              <a:r>
                <a:rPr lang="de-DE" b="1" dirty="0" err="1">
                  <a:solidFill>
                    <a:schemeClr val="tx1"/>
                  </a:solidFill>
                  <a:latin typeface="Montserrat ExtraBold" pitchFamily="2" charset="77"/>
                </a:rPr>
                <a:t>is</a:t>
              </a:r>
              <a:r>
                <a:rPr lang="de-DE" b="1" dirty="0">
                  <a:solidFill>
                    <a:schemeClr val="tx1"/>
                  </a:solidFill>
                  <a:latin typeface="Montserrat ExtraBold" pitchFamily="2" charset="77"/>
                </a:rPr>
                <a:t> Docker</a:t>
              </a:r>
              <a:endParaRPr b="1" dirty="0">
                <a:solidFill>
                  <a:schemeClr val="tx1"/>
                </a:solidFill>
                <a:latin typeface="Montserrat ExtraBold" pitchFamily="2" charset="77"/>
              </a:endParaRPr>
            </a:p>
          </p:txBody>
        </p:sp>
        <p:sp>
          <p:nvSpPr>
            <p:cNvPr id="952" name="Rounded Rectangle"/>
            <p:cNvSpPr/>
            <p:nvPr/>
          </p:nvSpPr>
          <p:spPr>
            <a:xfrm>
              <a:off x="1985628" y="6529732"/>
              <a:ext cx="1270000" cy="1270002"/>
            </a:xfrm>
            <a:prstGeom prst="roundRect">
              <a:avLst>
                <a:gd name="adj" fmla="val 30239"/>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53" name="3"/>
            <p:cNvSpPr txBox="1"/>
            <p:nvPr/>
          </p:nvSpPr>
          <p:spPr>
            <a:xfrm>
              <a:off x="2076640" y="6898032"/>
              <a:ext cx="1087976"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lang="en-DE" b="1" dirty="0">
                  <a:solidFill>
                    <a:schemeClr val="tx1"/>
                  </a:solidFill>
                  <a:latin typeface="Montserrat ExtraBold" pitchFamily="2" charset="77"/>
                </a:rPr>
                <a:t>4</a:t>
              </a:r>
              <a:endParaRPr b="1" dirty="0">
                <a:solidFill>
                  <a:schemeClr val="tx1"/>
                </a:solidFill>
                <a:latin typeface="Montserrat ExtraBold" pitchFamily="2" charset="77"/>
              </a:endParaRPr>
            </a:p>
          </p:txBody>
        </p:sp>
      </p:grpSp>
      <p:grpSp>
        <p:nvGrpSpPr>
          <p:cNvPr id="5" name="Group 4">
            <a:extLst>
              <a:ext uri="{FF2B5EF4-FFF2-40B4-BE49-F238E27FC236}">
                <a16:creationId xmlns:a16="http://schemas.microsoft.com/office/drawing/2014/main" id="{2CFCB280-1ACF-FC47-858E-DFCCB4A7BC14}"/>
              </a:ext>
            </a:extLst>
          </p:cNvPr>
          <p:cNvGrpSpPr/>
          <p:nvPr/>
        </p:nvGrpSpPr>
        <p:grpSpPr>
          <a:xfrm>
            <a:off x="1840265" y="9486567"/>
            <a:ext cx="8369813" cy="1270002"/>
            <a:chOff x="1985627" y="8371739"/>
            <a:chExt cx="8369813" cy="1270002"/>
          </a:xfrm>
        </p:grpSpPr>
        <p:sp>
          <p:nvSpPr>
            <p:cNvPr id="955" name="12:00 - 13:00, Project Presentation"/>
            <p:cNvSpPr/>
            <p:nvPr/>
          </p:nvSpPr>
          <p:spPr>
            <a:xfrm>
              <a:off x="3679708" y="8740000"/>
              <a:ext cx="6675732"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What is Kubernetes</a:t>
              </a:r>
              <a:endParaRPr b="1" dirty="0">
                <a:solidFill>
                  <a:schemeClr val="tx1"/>
                </a:solidFill>
                <a:latin typeface="Montserrat ExtraBold" pitchFamily="2" charset="77"/>
              </a:endParaRPr>
            </a:p>
          </p:txBody>
        </p:sp>
        <p:sp>
          <p:nvSpPr>
            <p:cNvPr id="957" name="Rounded Rectangle"/>
            <p:cNvSpPr/>
            <p:nvPr/>
          </p:nvSpPr>
          <p:spPr>
            <a:xfrm>
              <a:off x="1985627" y="8371739"/>
              <a:ext cx="1270000" cy="1270002"/>
            </a:xfrm>
            <a:prstGeom prst="roundRect">
              <a:avLst>
                <a:gd name="adj" fmla="val 30239"/>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58" name="4"/>
            <p:cNvSpPr/>
            <p:nvPr/>
          </p:nvSpPr>
          <p:spPr>
            <a:xfrm>
              <a:off x="2076639" y="8740039"/>
              <a:ext cx="1087976"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lang="en-DE" b="1" dirty="0">
                  <a:solidFill>
                    <a:schemeClr val="tx1"/>
                  </a:solidFill>
                  <a:latin typeface="Montserrat ExtraBold" pitchFamily="2" charset="77"/>
                </a:rPr>
                <a:t>5</a:t>
              </a:r>
              <a:endParaRPr b="1" dirty="0">
                <a:solidFill>
                  <a:schemeClr val="tx1"/>
                </a:solidFill>
                <a:latin typeface="Montserrat ExtraBold" pitchFamily="2" charset="77"/>
              </a:endParaRPr>
            </a:p>
          </p:txBody>
        </p:sp>
      </p:grpSp>
      <p:grpSp>
        <p:nvGrpSpPr>
          <p:cNvPr id="6" name="Group 5">
            <a:extLst>
              <a:ext uri="{FF2B5EF4-FFF2-40B4-BE49-F238E27FC236}">
                <a16:creationId xmlns:a16="http://schemas.microsoft.com/office/drawing/2014/main" id="{8AD1675F-F832-4F40-98A3-48A7010D9EC4}"/>
              </a:ext>
            </a:extLst>
          </p:cNvPr>
          <p:cNvGrpSpPr/>
          <p:nvPr/>
        </p:nvGrpSpPr>
        <p:grpSpPr>
          <a:xfrm>
            <a:off x="1817983" y="11198864"/>
            <a:ext cx="7584986" cy="1270002"/>
            <a:chOff x="1985628" y="10213745"/>
            <a:chExt cx="7584986" cy="1270002"/>
          </a:xfrm>
        </p:grpSpPr>
        <p:sp>
          <p:nvSpPr>
            <p:cNvPr id="960" name="13:00 - 13:10, Thank you"/>
            <p:cNvSpPr txBox="1"/>
            <p:nvPr/>
          </p:nvSpPr>
          <p:spPr>
            <a:xfrm>
              <a:off x="3643625" y="10582045"/>
              <a:ext cx="5926989"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lang="en-US" dirty="0">
                  <a:solidFill>
                    <a:schemeClr val="tx1"/>
                  </a:solidFill>
                  <a:latin typeface="Montserrat ExtraBold" pitchFamily="2" charset="77"/>
                </a:rPr>
                <a:t>Hands On</a:t>
              </a:r>
              <a:endParaRPr b="1" dirty="0">
                <a:solidFill>
                  <a:schemeClr val="tx1"/>
                </a:solidFill>
                <a:latin typeface="Montserrat ExtraBold" pitchFamily="2" charset="77"/>
              </a:endParaRPr>
            </a:p>
          </p:txBody>
        </p:sp>
        <p:sp>
          <p:nvSpPr>
            <p:cNvPr id="962" name="Rounded Rectangle"/>
            <p:cNvSpPr/>
            <p:nvPr/>
          </p:nvSpPr>
          <p:spPr>
            <a:xfrm>
              <a:off x="1985628" y="10213745"/>
              <a:ext cx="1270000" cy="1270002"/>
            </a:xfrm>
            <a:prstGeom prst="roundRect">
              <a:avLst>
                <a:gd name="adj" fmla="val 30239"/>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63" name="5"/>
            <p:cNvSpPr txBox="1"/>
            <p:nvPr/>
          </p:nvSpPr>
          <p:spPr>
            <a:xfrm>
              <a:off x="2076640" y="10582045"/>
              <a:ext cx="1087976"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lang="en-DE" b="1" dirty="0">
                  <a:solidFill>
                    <a:schemeClr val="tx1"/>
                  </a:solidFill>
                  <a:latin typeface="Montserrat ExtraBold" pitchFamily="2" charset="77"/>
                </a:rPr>
                <a:t>6</a:t>
              </a:r>
              <a:endParaRPr b="1" dirty="0">
                <a:solidFill>
                  <a:schemeClr val="tx1"/>
                </a:solidFill>
                <a:latin typeface="Montserrat ExtraBold" pitchFamily="2" charset="77"/>
              </a:endParaRPr>
            </a:p>
          </p:txBody>
        </p:sp>
      </p:grpSp>
      <p:grpSp>
        <p:nvGrpSpPr>
          <p:cNvPr id="3" name="Group 2">
            <a:extLst>
              <a:ext uri="{FF2B5EF4-FFF2-40B4-BE49-F238E27FC236}">
                <a16:creationId xmlns:a16="http://schemas.microsoft.com/office/drawing/2014/main" id="{432D85E5-7465-8C47-A863-B009BA271D67}"/>
              </a:ext>
            </a:extLst>
          </p:cNvPr>
          <p:cNvGrpSpPr/>
          <p:nvPr/>
        </p:nvGrpSpPr>
        <p:grpSpPr>
          <a:xfrm>
            <a:off x="1840265" y="5910727"/>
            <a:ext cx="8354636" cy="1270002"/>
            <a:chOff x="1985628" y="4687726"/>
            <a:chExt cx="8354636" cy="1270002"/>
          </a:xfrm>
        </p:grpSpPr>
        <p:sp>
          <p:nvSpPr>
            <p:cNvPr id="965" name="10:00 - 11:00, Project Presentation"/>
            <p:cNvSpPr/>
            <p:nvPr/>
          </p:nvSpPr>
          <p:spPr>
            <a:xfrm>
              <a:off x="3694885" y="5056026"/>
              <a:ext cx="6645379"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lang="de-DE" b="1" dirty="0" err="1">
                  <a:solidFill>
                    <a:schemeClr val="tx1"/>
                  </a:solidFill>
                  <a:latin typeface="Montserrat ExtraBold" pitchFamily="2" charset="77"/>
                </a:rPr>
                <a:t>What</a:t>
              </a:r>
              <a:r>
                <a:rPr lang="de-DE" b="1" dirty="0">
                  <a:solidFill>
                    <a:schemeClr val="tx1"/>
                  </a:solidFill>
                  <a:latin typeface="Montserrat ExtraBold" pitchFamily="2" charset="77"/>
                </a:rPr>
                <a:t> </a:t>
              </a:r>
              <a:r>
                <a:rPr lang="de-DE" b="1" dirty="0" err="1">
                  <a:solidFill>
                    <a:schemeClr val="tx1"/>
                  </a:solidFill>
                  <a:latin typeface="Montserrat ExtraBold" pitchFamily="2" charset="77"/>
                </a:rPr>
                <a:t>is</a:t>
              </a:r>
              <a:r>
                <a:rPr lang="de-DE" b="1" dirty="0">
                  <a:solidFill>
                    <a:schemeClr val="tx1"/>
                  </a:solidFill>
                  <a:latin typeface="Montserrat ExtraBold" pitchFamily="2" charset="77"/>
                </a:rPr>
                <a:t> </a:t>
              </a:r>
              <a:r>
                <a:rPr lang="en-US" b="1" dirty="0">
                  <a:solidFill>
                    <a:schemeClr val="tx1"/>
                  </a:solidFill>
                  <a:latin typeface="Montserrat ExtraBold" pitchFamily="2" charset="77"/>
                </a:rPr>
                <a:t>HTTP</a:t>
              </a:r>
              <a:endParaRPr b="1" dirty="0">
                <a:solidFill>
                  <a:schemeClr val="tx1"/>
                </a:solidFill>
                <a:latin typeface="Montserrat ExtraBold" pitchFamily="2" charset="77"/>
              </a:endParaRPr>
            </a:p>
          </p:txBody>
        </p:sp>
        <p:sp>
          <p:nvSpPr>
            <p:cNvPr id="967" name="Rounded Rectangle"/>
            <p:cNvSpPr/>
            <p:nvPr/>
          </p:nvSpPr>
          <p:spPr>
            <a:xfrm>
              <a:off x="1985628" y="4687726"/>
              <a:ext cx="1270000" cy="1270002"/>
            </a:xfrm>
            <a:prstGeom prst="roundRect">
              <a:avLst>
                <a:gd name="adj" fmla="val 30239"/>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68" name="2"/>
            <p:cNvSpPr/>
            <p:nvPr/>
          </p:nvSpPr>
          <p:spPr>
            <a:xfrm>
              <a:off x="2076640" y="5056026"/>
              <a:ext cx="1087976"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lang="en-DE" b="1" dirty="0">
                  <a:solidFill>
                    <a:schemeClr val="tx1"/>
                  </a:solidFill>
                  <a:latin typeface="Montserrat ExtraBold" pitchFamily="2" charset="77"/>
                </a:rPr>
                <a:t>3</a:t>
              </a:r>
              <a:endParaRPr b="1" dirty="0">
                <a:solidFill>
                  <a:schemeClr val="tx1"/>
                </a:solidFill>
                <a:latin typeface="Montserrat ExtraBold" pitchFamily="2" charset="77"/>
              </a:endParaRPr>
            </a:p>
          </p:txBody>
        </p:sp>
      </p:grpSp>
      <p:grpSp>
        <p:nvGrpSpPr>
          <p:cNvPr id="42" name="Gruppieren 41">
            <a:extLst>
              <a:ext uri="{FF2B5EF4-FFF2-40B4-BE49-F238E27FC236}">
                <a16:creationId xmlns:a16="http://schemas.microsoft.com/office/drawing/2014/main" id="{BE90D420-728E-9646-986E-A3CBA6C01341}"/>
              </a:ext>
            </a:extLst>
          </p:cNvPr>
          <p:cNvGrpSpPr/>
          <p:nvPr/>
        </p:nvGrpSpPr>
        <p:grpSpPr>
          <a:xfrm>
            <a:off x="1720750" y="1067493"/>
            <a:ext cx="2572574" cy="347207"/>
            <a:chOff x="1270660" y="1265702"/>
            <a:chExt cx="2572574" cy="347207"/>
          </a:xfrm>
        </p:grpSpPr>
        <p:grpSp>
          <p:nvGrpSpPr>
            <p:cNvPr id="43" name="Gruppieren 42">
              <a:extLst>
                <a:ext uri="{FF2B5EF4-FFF2-40B4-BE49-F238E27FC236}">
                  <a16:creationId xmlns:a16="http://schemas.microsoft.com/office/drawing/2014/main" id="{AB6EDA8A-4915-BC48-A457-BF8225982966}"/>
                </a:ext>
              </a:extLst>
            </p:cNvPr>
            <p:cNvGrpSpPr/>
            <p:nvPr/>
          </p:nvGrpSpPr>
          <p:grpSpPr>
            <a:xfrm>
              <a:off x="2683003" y="1265702"/>
              <a:ext cx="1160231" cy="347164"/>
              <a:chOff x="2683003" y="1265702"/>
              <a:chExt cx="1160231" cy="347164"/>
            </a:xfrm>
          </p:grpSpPr>
          <p:sp>
            <p:nvSpPr>
              <p:cNvPr id="49" name="Freihandform 48">
                <a:extLst>
                  <a:ext uri="{FF2B5EF4-FFF2-40B4-BE49-F238E27FC236}">
                    <a16:creationId xmlns:a16="http://schemas.microsoft.com/office/drawing/2014/main" id="{0AA67679-279D-9349-A5AD-895F704324E2}"/>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50" name="Freihandform 49">
                <a:extLst>
                  <a:ext uri="{FF2B5EF4-FFF2-40B4-BE49-F238E27FC236}">
                    <a16:creationId xmlns:a16="http://schemas.microsoft.com/office/drawing/2014/main" id="{D2DE5C2B-1E09-4C41-8E2A-664422BA43E3}"/>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44" name="Gruppieren 43">
              <a:extLst>
                <a:ext uri="{FF2B5EF4-FFF2-40B4-BE49-F238E27FC236}">
                  <a16:creationId xmlns:a16="http://schemas.microsoft.com/office/drawing/2014/main" id="{FFC4A55C-B2DA-3548-891A-07A19CD45D19}"/>
                </a:ext>
              </a:extLst>
            </p:cNvPr>
            <p:cNvGrpSpPr/>
            <p:nvPr/>
          </p:nvGrpSpPr>
          <p:grpSpPr>
            <a:xfrm>
              <a:off x="1270660" y="1265702"/>
              <a:ext cx="1372039" cy="347207"/>
              <a:chOff x="1270660" y="1265702"/>
              <a:chExt cx="1372039" cy="347207"/>
            </a:xfrm>
          </p:grpSpPr>
          <p:sp>
            <p:nvSpPr>
              <p:cNvPr id="45" name="Freihandform 44">
                <a:extLst>
                  <a:ext uri="{FF2B5EF4-FFF2-40B4-BE49-F238E27FC236}">
                    <a16:creationId xmlns:a16="http://schemas.microsoft.com/office/drawing/2014/main" id="{797B196B-4616-F146-A270-0409DD6C3AC6}"/>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46" name="Freihandform 45">
                <a:extLst>
                  <a:ext uri="{FF2B5EF4-FFF2-40B4-BE49-F238E27FC236}">
                    <a16:creationId xmlns:a16="http://schemas.microsoft.com/office/drawing/2014/main" id="{1B14D866-D78A-5743-AC98-C85C0ED43DB2}"/>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47" name="Freihandform 46">
                <a:extLst>
                  <a:ext uri="{FF2B5EF4-FFF2-40B4-BE49-F238E27FC236}">
                    <a16:creationId xmlns:a16="http://schemas.microsoft.com/office/drawing/2014/main" id="{2EF640DB-6B6F-9B40-8E18-C7CFA208096D}"/>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48" name="Freihandform 47">
                <a:extLst>
                  <a:ext uri="{FF2B5EF4-FFF2-40B4-BE49-F238E27FC236}">
                    <a16:creationId xmlns:a16="http://schemas.microsoft.com/office/drawing/2014/main" id="{56A2F929-0F79-C14E-BB38-D8F7BA99A60C}"/>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grpSp>
        <p:nvGrpSpPr>
          <p:cNvPr id="51" name="Group 50">
            <a:extLst>
              <a:ext uri="{FF2B5EF4-FFF2-40B4-BE49-F238E27FC236}">
                <a16:creationId xmlns:a16="http://schemas.microsoft.com/office/drawing/2014/main" id="{4E13B8FE-FF1E-B98B-E0BA-159607AF75A4}"/>
              </a:ext>
            </a:extLst>
          </p:cNvPr>
          <p:cNvGrpSpPr/>
          <p:nvPr/>
        </p:nvGrpSpPr>
        <p:grpSpPr>
          <a:xfrm>
            <a:off x="1798702" y="2143153"/>
            <a:ext cx="7643321" cy="1270003"/>
            <a:chOff x="1985628" y="2845719"/>
            <a:chExt cx="7643321" cy="1270003"/>
          </a:xfrm>
        </p:grpSpPr>
        <p:sp>
          <p:nvSpPr>
            <p:cNvPr id="52" name="09:00 - 10:00, About us">
              <a:extLst>
                <a:ext uri="{FF2B5EF4-FFF2-40B4-BE49-F238E27FC236}">
                  <a16:creationId xmlns:a16="http://schemas.microsoft.com/office/drawing/2014/main" id="{2F4B1B55-F3CF-2FBF-698C-2826AB44C611}"/>
                </a:ext>
              </a:extLst>
            </p:cNvPr>
            <p:cNvSpPr txBox="1"/>
            <p:nvPr/>
          </p:nvSpPr>
          <p:spPr>
            <a:xfrm>
              <a:off x="3701960" y="3214018"/>
              <a:ext cx="5926989" cy="5334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lang="de-DE" b="1" dirty="0" err="1">
                  <a:solidFill>
                    <a:schemeClr val="tx1"/>
                  </a:solidFill>
                  <a:latin typeface="Montserrat ExtraBold" pitchFamily="2" charset="77"/>
                </a:rPr>
                <a:t>Why</a:t>
              </a:r>
              <a:r>
                <a:rPr lang="de-DE" b="1" dirty="0">
                  <a:solidFill>
                    <a:schemeClr val="tx1"/>
                  </a:solidFill>
                  <a:latin typeface="Montserrat ExtraBold" pitchFamily="2" charset="77"/>
                </a:rPr>
                <a:t> </a:t>
              </a:r>
              <a:r>
                <a:rPr lang="de-DE" b="1" dirty="0" err="1">
                  <a:solidFill>
                    <a:schemeClr val="tx1"/>
                  </a:solidFill>
                  <a:latin typeface="Montserrat ExtraBold" pitchFamily="2" charset="77"/>
                </a:rPr>
                <a:t>MLOps</a:t>
              </a:r>
              <a:endParaRPr b="1" dirty="0">
                <a:solidFill>
                  <a:schemeClr val="tx1"/>
                </a:solidFill>
                <a:latin typeface="Montserrat ExtraBold" pitchFamily="2" charset="77"/>
              </a:endParaRPr>
            </a:p>
          </p:txBody>
        </p:sp>
        <p:sp>
          <p:nvSpPr>
            <p:cNvPr id="53" name="Rounded Rectangle">
              <a:extLst>
                <a:ext uri="{FF2B5EF4-FFF2-40B4-BE49-F238E27FC236}">
                  <a16:creationId xmlns:a16="http://schemas.microsoft.com/office/drawing/2014/main" id="{16B89A50-3E17-A37C-A28C-242C23266FDF}"/>
                </a:ext>
              </a:extLst>
            </p:cNvPr>
            <p:cNvSpPr/>
            <p:nvPr/>
          </p:nvSpPr>
          <p:spPr>
            <a:xfrm>
              <a:off x="1985628" y="2845719"/>
              <a:ext cx="1270000" cy="1270003"/>
            </a:xfrm>
            <a:prstGeom prst="roundRect">
              <a:avLst>
                <a:gd name="adj" fmla="val 30239"/>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 name="1">
              <a:extLst>
                <a:ext uri="{FF2B5EF4-FFF2-40B4-BE49-F238E27FC236}">
                  <a16:creationId xmlns:a16="http://schemas.microsoft.com/office/drawing/2014/main" id="{1ED4CC26-254B-C0DC-90CD-B3A2243DDC64}"/>
                </a:ext>
              </a:extLst>
            </p:cNvPr>
            <p:cNvSpPr txBox="1"/>
            <p:nvPr/>
          </p:nvSpPr>
          <p:spPr>
            <a:xfrm>
              <a:off x="2076640" y="3214020"/>
              <a:ext cx="1087976" cy="5334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lang="en-DE" b="1" dirty="0">
                  <a:solidFill>
                    <a:schemeClr val="tx1"/>
                  </a:solidFill>
                  <a:latin typeface="Montserrat ExtraBold" pitchFamily="2" charset="77"/>
                </a:rPr>
                <a:t>1</a:t>
              </a:r>
              <a:endParaRPr b="1" dirty="0">
                <a:solidFill>
                  <a:schemeClr val="tx1"/>
                </a:solidFill>
                <a:latin typeface="Montserrat ExtraBold" pitchFamily="2" charset="77"/>
              </a:endParaRPr>
            </a:p>
          </p:txBody>
        </p:sp>
      </p:grpSp>
    </p:spTree>
    <p:extLst>
      <p:ext uri="{BB962C8B-B14F-4D97-AF65-F5344CB8AC3E}">
        <p14:creationId xmlns:p14="http://schemas.microsoft.com/office/powerpoint/2010/main" val="1729176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4" name="Marketing Report"/>
          <p:cNvSpPr txBox="1"/>
          <p:nvPr/>
        </p:nvSpPr>
        <p:spPr>
          <a:xfrm>
            <a:off x="3276724" y="9793984"/>
            <a:ext cx="7839733" cy="102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10000" b="0">
                <a:solidFill>
                  <a:srgbClr val="242423"/>
                </a:solidFill>
                <a:latin typeface="Montserrat Bold"/>
                <a:ea typeface="Montserrat Bold"/>
                <a:cs typeface="Montserrat Bold"/>
                <a:sym typeface="Montserrat Bold"/>
              </a:defRPr>
            </a:lvl1pPr>
          </a:lstStyle>
          <a:p>
            <a:r>
              <a:rPr lang="en-US" sz="6000" b="1" dirty="0">
                <a:solidFill>
                  <a:schemeClr val="tx1"/>
                </a:solidFill>
                <a:latin typeface="Montserrat ExtraBold" pitchFamily="2" charset="77"/>
              </a:rPr>
              <a:t>Why </a:t>
            </a:r>
            <a:r>
              <a:rPr lang="en-US" sz="6000" b="1" dirty="0" err="1">
                <a:solidFill>
                  <a:schemeClr val="tx1"/>
                </a:solidFill>
                <a:latin typeface="Montserrat ExtraBold" pitchFamily="2" charset="77"/>
              </a:rPr>
              <a:t>MLOps</a:t>
            </a:r>
            <a:endParaRPr lang="en-US" sz="6000" b="1" dirty="0">
              <a:solidFill>
                <a:schemeClr val="tx1"/>
              </a:solidFill>
              <a:latin typeface="Montserrat ExtraBold" pitchFamily="2" charset="77"/>
            </a:endParaRPr>
          </a:p>
        </p:txBody>
      </p:sp>
      <p:grpSp>
        <p:nvGrpSpPr>
          <p:cNvPr id="2" name="Group 1">
            <a:extLst>
              <a:ext uri="{FF2B5EF4-FFF2-40B4-BE49-F238E27FC236}">
                <a16:creationId xmlns:a16="http://schemas.microsoft.com/office/drawing/2014/main" id="{240F5B8C-FA29-B04F-BA54-EC56F84AAE82}"/>
              </a:ext>
            </a:extLst>
          </p:cNvPr>
          <p:cNvGrpSpPr/>
          <p:nvPr/>
        </p:nvGrpSpPr>
        <p:grpSpPr>
          <a:xfrm>
            <a:off x="0" y="9168410"/>
            <a:ext cx="2420604" cy="3200401"/>
            <a:chOff x="0" y="9168410"/>
            <a:chExt cx="2420604" cy="3200401"/>
          </a:xfrm>
        </p:grpSpPr>
        <p:sp>
          <p:nvSpPr>
            <p:cNvPr id="4765" name="Rectangle"/>
            <p:cNvSpPr/>
            <p:nvPr/>
          </p:nvSpPr>
          <p:spPr>
            <a:xfrm>
              <a:off x="0" y="9321800"/>
              <a:ext cx="2420604" cy="2893621"/>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66" name="01"/>
            <p:cNvSpPr txBox="1"/>
            <p:nvPr/>
          </p:nvSpPr>
          <p:spPr>
            <a:xfrm>
              <a:off x="548640" y="9168410"/>
              <a:ext cx="1434310" cy="320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20000" b="0">
                  <a:solidFill>
                    <a:srgbClr val="F4E894"/>
                  </a:solidFill>
                  <a:latin typeface="Montserrat ExtraBold"/>
                  <a:ea typeface="Montserrat ExtraBold"/>
                  <a:cs typeface="Montserrat ExtraBold"/>
                  <a:sym typeface="Montserrat ExtraBold"/>
                </a:defRPr>
              </a:lvl1pPr>
            </a:lstStyle>
            <a:p>
              <a:r>
                <a:rPr dirty="0">
                  <a:solidFill>
                    <a:schemeClr val="accent4"/>
                  </a:solidFill>
                </a:rPr>
                <a:t>1</a:t>
              </a:r>
            </a:p>
          </p:txBody>
        </p:sp>
      </p:grpSp>
      <p:sp>
        <p:nvSpPr>
          <p:cNvPr id="4767" name="Rectangle"/>
          <p:cNvSpPr/>
          <p:nvPr/>
        </p:nvSpPr>
        <p:spPr>
          <a:xfrm>
            <a:off x="11116457" y="9321800"/>
            <a:ext cx="13278609" cy="2893621"/>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pic>
        <p:nvPicPr>
          <p:cNvPr id="4" name="Picture 3" descr="Graphical user interface, application&#10;&#10;Description automatically generated">
            <a:extLst>
              <a:ext uri="{FF2B5EF4-FFF2-40B4-BE49-F238E27FC236}">
                <a16:creationId xmlns:a16="http://schemas.microsoft.com/office/drawing/2014/main" id="{C97AD08A-7CC1-F382-FF2C-7A06AE3E8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102" y="335782"/>
            <a:ext cx="9227317" cy="9227317"/>
          </a:xfrm>
          <a:prstGeom prst="rect">
            <a:avLst/>
          </a:prstGeom>
        </p:spPr>
      </p:pic>
    </p:spTree>
    <p:extLst>
      <p:ext uri="{BB962C8B-B14F-4D97-AF65-F5344CB8AC3E}">
        <p14:creationId xmlns:p14="http://schemas.microsoft.com/office/powerpoint/2010/main" val="2362780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4" name="Marketing Report"/>
          <p:cNvSpPr txBox="1"/>
          <p:nvPr/>
        </p:nvSpPr>
        <p:spPr>
          <a:xfrm>
            <a:off x="3276724" y="9793984"/>
            <a:ext cx="7839733" cy="19492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10000" b="0">
                <a:solidFill>
                  <a:srgbClr val="242423"/>
                </a:solidFill>
                <a:latin typeface="Montserrat Bold"/>
                <a:ea typeface="Montserrat Bold"/>
                <a:cs typeface="Montserrat Bold"/>
                <a:sym typeface="Montserrat Bold"/>
              </a:defRPr>
            </a:lvl1pPr>
          </a:lstStyle>
          <a:p>
            <a:r>
              <a:rPr lang="en-US" sz="6000" b="1" dirty="0">
                <a:solidFill>
                  <a:schemeClr val="tx1"/>
                </a:solidFill>
                <a:latin typeface="Montserrat ExtraBold" pitchFamily="2" charset="77"/>
              </a:rPr>
              <a:t>What is Machine Learning</a:t>
            </a:r>
          </a:p>
        </p:txBody>
      </p:sp>
      <p:grpSp>
        <p:nvGrpSpPr>
          <p:cNvPr id="2" name="Group 1">
            <a:extLst>
              <a:ext uri="{FF2B5EF4-FFF2-40B4-BE49-F238E27FC236}">
                <a16:creationId xmlns:a16="http://schemas.microsoft.com/office/drawing/2014/main" id="{240F5B8C-FA29-B04F-BA54-EC56F84AAE82}"/>
              </a:ext>
            </a:extLst>
          </p:cNvPr>
          <p:cNvGrpSpPr/>
          <p:nvPr/>
        </p:nvGrpSpPr>
        <p:grpSpPr>
          <a:xfrm>
            <a:off x="0" y="9168410"/>
            <a:ext cx="2420604" cy="3200401"/>
            <a:chOff x="0" y="9168410"/>
            <a:chExt cx="2420604" cy="3200401"/>
          </a:xfrm>
        </p:grpSpPr>
        <p:sp>
          <p:nvSpPr>
            <p:cNvPr id="4765" name="Rectangle"/>
            <p:cNvSpPr/>
            <p:nvPr/>
          </p:nvSpPr>
          <p:spPr>
            <a:xfrm>
              <a:off x="0" y="9321800"/>
              <a:ext cx="2420604" cy="2893621"/>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66" name="01"/>
            <p:cNvSpPr txBox="1"/>
            <p:nvPr/>
          </p:nvSpPr>
          <p:spPr>
            <a:xfrm>
              <a:off x="548640" y="9168410"/>
              <a:ext cx="1434310" cy="320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20000" b="0">
                  <a:solidFill>
                    <a:srgbClr val="F4E894"/>
                  </a:solidFill>
                  <a:latin typeface="Montserrat ExtraBold"/>
                  <a:ea typeface="Montserrat ExtraBold"/>
                  <a:cs typeface="Montserrat ExtraBold"/>
                  <a:sym typeface="Montserrat ExtraBold"/>
                </a:defRPr>
              </a:lvl1pPr>
            </a:lstStyle>
            <a:p>
              <a:r>
                <a:rPr lang="en-US" dirty="0">
                  <a:solidFill>
                    <a:schemeClr val="accent4"/>
                  </a:solidFill>
                </a:rPr>
                <a:t>2</a:t>
              </a:r>
              <a:endParaRPr dirty="0">
                <a:solidFill>
                  <a:schemeClr val="accent4"/>
                </a:solidFill>
              </a:endParaRPr>
            </a:p>
          </p:txBody>
        </p:sp>
      </p:grpSp>
      <p:sp>
        <p:nvSpPr>
          <p:cNvPr id="4767" name="Rectangle"/>
          <p:cNvSpPr/>
          <p:nvPr/>
        </p:nvSpPr>
        <p:spPr>
          <a:xfrm>
            <a:off x="11116457" y="9321800"/>
            <a:ext cx="13278609" cy="2893621"/>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pic>
        <p:nvPicPr>
          <p:cNvPr id="4" name="Picture 3" descr="Graphical user interface, application&#10;&#10;Description automatically generated">
            <a:extLst>
              <a:ext uri="{FF2B5EF4-FFF2-40B4-BE49-F238E27FC236}">
                <a16:creationId xmlns:a16="http://schemas.microsoft.com/office/drawing/2014/main" id="{C97AD08A-7CC1-F382-FF2C-7A06AE3E8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102" y="335782"/>
            <a:ext cx="9227317" cy="9227317"/>
          </a:xfrm>
          <a:prstGeom prst="rect">
            <a:avLst/>
          </a:prstGeom>
        </p:spPr>
      </p:pic>
    </p:spTree>
    <p:extLst>
      <p:ext uri="{BB962C8B-B14F-4D97-AF65-F5344CB8AC3E}">
        <p14:creationId xmlns:p14="http://schemas.microsoft.com/office/powerpoint/2010/main" val="4197797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p:cNvSpPr/>
          <p:nvPr/>
        </p:nvSpPr>
        <p:spPr>
          <a:xfrm>
            <a:off x="0" y="16646"/>
            <a:ext cx="24400935" cy="5759248"/>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sp>
        <p:nvSpPr>
          <p:cNvPr id="75" name="Graphic 172"/>
          <p:cNvSpPr/>
          <p:nvPr/>
        </p:nvSpPr>
        <p:spPr>
          <a:xfrm>
            <a:off x="22510300" y="1327027"/>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6" name="All the world is made of faith, and trust, and pixie dust."/>
          <p:cNvSpPr txBox="1"/>
          <p:nvPr/>
        </p:nvSpPr>
        <p:spPr>
          <a:xfrm>
            <a:off x="12040696" y="2948516"/>
            <a:ext cx="10085967"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5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A/B Testing</a:t>
            </a:r>
            <a:endParaRPr b="1" dirty="0">
              <a:solidFill>
                <a:schemeClr val="tx1"/>
              </a:solidFill>
              <a:latin typeface="Montserrat ExtraBold" pitchFamily="2" charset="77"/>
            </a:endParaRPr>
          </a:p>
        </p:txBody>
      </p:sp>
      <p:sp>
        <p:nvSpPr>
          <p:cNvPr id="78" name="Lorem ipsum dolor sit amet, consectetur adipiscing elit, sed do eiusmod tempor incididunt ut labore et dolore magna aliqua. Arcu dictum varius duis at lorem donec. Volutpat maecenas volutpat blandit aliquam. Egestas quis ipsum suspendisse ultrices gravid"/>
          <p:cNvSpPr txBox="1"/>
          <p:nvPr/>
        </p:nvSpPr>
        <p:spPr>
          <a:xfrm>
            <a:off x="12200467" y="5775894"/>
            <a:ext cx="10309833" cy="39031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algn="l" defTabSz="457200">
              <a:lnSpc>
                <a:spcPct val="120000"/>
              </a:lnSpc>
              <a:defRPr sz="2200" b="0">
                <a:solidFill>
                  <a:srgbClr val="7F8189"/>
                </a:solidFill>
                <a:latin typeface="Arial"/>
                <a:ea typeface="Arial"/>
                <a:cs typeface="Arial"/>
                <a:sym typeface="Arial"/>
              </a:defRPr>
            </a:pPr>
            <a:r>
              <a:rPr lang="en-US" sz="4800" dirty="0">
                <a:solidFill>
                  <a:schemeClr val="accent6">
                    <a:lumMod val="50000"/>
                  </a:schemeClr>
                </a:solidFill>
                <a:latin typeface="Montserrat" pitchFamily="2" charset="77"/>
              </a:rPr>
              <a:t>Compares two variants of one variable:</a:t>
            </a:r>
          </a:p>
          <a:p>
            <a:pPr marL="685800" lvl="1" indent="-685800" algn="l" defTabSz="457200">
              <a:lnSpc>
                <a:spcPct val="120000"/>
              </a:lnSpc>
              <a:buFont typeface="Arial" panose="020B0604020202020204" pitchFamily="34" charset="0"/>
              <a:buChar char="•"/>
              <a:defRPr sz="2200" b="0">
                <a:solidFill>
                  <a:srgbClr val="7F8189"/>
                </a:solidFill>
                <a:latin typeface="Arial"/>
                <a:ea typeface="Arial"/>
                <a:cs typeface="Arial"/>
                <a:sym typeface="Arial"/>
              </a:defRPr>
            </a:pPr>
            <a:r>
              <a:rPr lang="en-US" sz="2800" dirty="0">
                <a:solidFill>
                  <a:schemeClr val="accent6">
                    <a:lumMod val="50000"/>
                  </a:schemeClr>
                </a:solidFill>
                <a:latin typeface="Montserrat" pitchFamily="2" charset="77"/>
              </a:rPr>
              <a:t>Determines which variant performs better</a:t>
            </a:r>
          </a:p>
          <a:p>
            <a:pPr marL="685800" lvl="1" indent="-685800" algn="l" defTabSz="457200">
              <a:lnSpc>
                <a:spcPct val="120000"/>
              </a:lnSpc>
              <a:buFont typeface="Arial" panose="020B0604020202020204" pitchFamily="34" charset="0"/>
              <a:buChar char="•"/>
              <a:defRPr sz="2200" b="0">
                <a:solidFill>
                  <a:srgbClr val="7F8189"/>
                </a:solidFill>
                <a:latin typeface="Arial"/>
                <a:ea typeface="Arial"/>
                <a:cs typeface="Arial"/>
                <a:sym typeface="Arial"/>
              </a:defRPr>
            </a:pPr>
            <a:r>
              <a:rPr lang="en-US" sz="2800" dirty="0">
                <a:solidFill>
                  <a:schemeClr val="accent6">
                    <a:lumMod val="50000"/>
                  </a:schemeClr>
                </a:solidFill>
                <a:latin typeface="Montserrat" pitchFamily="2" charset="77"/>
              </a:rPr>
              <a:t>Used in advertisement a lot</a:t>
            </a:r>
          </a:p>
          <a:p>
            <a:pPr marL="685800" lvl="1" indent="-685800" algn="l" defTabSz="457200">
              <a:lnSpc>
                <a:spcPct val="120000"/>
              </a:lnSpc>
              <a:buFont typeface="Arial" panose="020B0604020202020204" pitchFamily="34" charset="0"/>
              <a:buChar char="•"/>
              <a:defRPr sz="2200" b="0">
                <a:solidFill>
                  <a:srgbClr val="7F8189"/>
                </a:solidFill>
                <a:latin typeface="Arial"/>
                <a:ea typeface="Arial"/>
                <a:cs typeface="Arial"/>
                <a:sym typeface="Arial"/>
              </a:defRPr>
            </a:pPr>
            <a:r>
              <a:rPr lang="en-US" sz="2800" dirty="0">
                <a:solidFill>
                  <a:schemeClr val="accent6">
                    <a:lumMod val="50000"/>
                  </a:schemeClr>
                </a:solidFill>
                <a:latin typeface="Montserrat" pitchFamily="2" charset="77"/>
              </a:rPr>
              <a:t>Objectively measure the results</a:t>
            </a:r>
          </a:p>
          <a:p>
            <a:pPr marL="685800" lvl="2" indent="-685800" algn="l" defTabSz="457200">
              <a:lnSpc>
                <a:spcPct val="120000"/>
              </a:lnSpc>
              <a:buFont typeface="Arial" panose="020B0604020202020204" pitchFamily="34" charset="0"/>
              <a:buChar char="•"/>
              <a:defRPr sz="2200" b="0">
                <a:solidFill>
                  <a:srgbClr val="7F8189"/>
                </a:solidFill>
                <a:latin typeface="Arial"/>
                <a:ea typeface="Arial"/>
                <a:cs typeface="Arial"/>
                <a:sym typeface="Arial"/>
              </a:defRPr>
            </a:pPr>
            <a:r>
              <a:rPr lang="en-US" sz="2800" dirty="0">
                <a:solidFill>
                  <a:schemeClr val="accent6">
                    <a:lumMod val="50000"/>
                  </a:schemeClr>
                </a:solidFill>
                <a:latin typeface="Montserrat" pitchFamily="2" charset="77"/>
              </a:rPr>
              <a:t>Pick a metric</a:t>
            </a:r>
          </a:p>
        </p:txBody>
      </p:sp>
      <p:grpSp>
        <p:nvGrpSpPr>
          <p:cNvPr id="13" name="Gruppieren 12">
            <a:extLst>
              <a:ext uri="{FF2B5EF4-FFF2-40B4-BE49-F238E27FC236}">
                <a16:creationId xmlns:a16="http://schemas.microsoft.com/office/drawing/2014/main" id="{F864A1CD-3FA1-7849-B68D-3B987E2B78A7}"/>
              </a:ext>
            </a:extLst>
          </p:cNvPr>
          <p:cNvGrpSpPr/>
          <p:nvPr/>
        </p:nvGrpSpPr>
        <p:grpSpPr>
          <a:xfrm>
            <a:off x="1720750" y="1067493"/>
            <a:ext cx="2572574" cy="347207"/>
            <a:chOff x="1270660" y="1265702"/>
            <a:chExt cx="2572574" cy="347207"/>
          </a:xfrm>
        </p:grpSpPr>
        <p:grpSp>
          <p:nvGrpSpPr>
            <p:cNvPr id="12" name="Gruppieren 11">
              <a:extLst>
                <a:ext uri="{FF2B5EF4-FFF2-40B4-BE49-F238E27FC236}">
                  <a16:creationId xmlns:a16="http://schemas.microsoft.com/office/drawing/2014/main" id="{55013E9E-2227-F947-B1C5-5DE2B8FD174A}"/>
                </a:ext>
              </a:extLst>
            </p:cNvPr>
            <p:cNvGrpSpPr/>
            <p:nvPr/>
          </p:nvGrpSpPr>
          <p:grpSpPr>
            <a:xfrm>
              <a:off x="2683003" y="1265702"/>
              <a:ext cx="1160231" cy="347164"/>
              <a:chOff x="2683003" y="1265702"/>
              <a:chExt cx="1160231" cy="347164"/>
            </a:xfrm>
          </p:grpSpPr>
          <p:sp>
            <p:nvSpPr>
              <p:cNvPr id="5" name="Freihandform 4">
                <a:extLst>
                  <a:ext uri="{FF2B5EF4-FFF2-40B4-BE49-F238E27FC236}">
                    <a16:creationId xmlns:a16="http://schemas.microsoft.com/office/drawing/2014/main" id="{16E4D821-5E07-9B4B-B240-3AB104C0D25B}"/>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6" name="Freihandform 5">
                <a:extLst>
                  <a:ext uri="{FF2B5EF4-FFF2-40B4-BE49-F238E27FC236}">
                    <a16:creationId xmlns:a16="http://schemas.microsoft.com/office/drawing/2014/main" id="{387C4FFA-186C-8449-A4F9-F6E8C2762714}"/>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11" name="Gruppieren 10">
              <a:extLst>
                <a:ext uri="{FF2B5EF4-FFF2-40B4-BE49-F238E27FC236}">
                  <a16:creationId xmlns:a16="http://schemas.microsoft.com/office/drawing/2014/main" id="{48DAFF49-E1A5-9F40-B439-30C8A7CE8471}"/>
                </a:ext>
              </a:extLst>
            </p:cNvPr>
            <p:cNvGrpSpPr/>
            <p:nvPr/>
          </p:nvGrpSpPr>
          <p:grpSpPr>
            <a:xfrm>
              <a:off x="1270660" y="1265702"/>
              <a:ext cx="1372039" cy="347207"/>
              <a:chOff x="1270660" y="1265702"/>
              <a:chExt cx="1372039" cy="347207"/>
            </a:xfrm>
          </p:grpSpPr>
          <p:sp>
            <p:nvSpPr>
              <p:cNvPr id="4" name="Freihandform 3">
                <a:extLst>
                  <a:ext uri="{FF2B5EF4-FFF2-40B4-BE49-F238E27FC236}">
                    <a16:creationId xmlns:a16="http://schemas.microsoft.com/office/drawing/2014/main" id="{6F178401-667C-8C43-9093-B8AF5F983C1C}"/>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7" name="Freihandform 6">
                <a:extLst>
                  <a:ext uri="{FF2B5EF4-FFF2-40B4-BE49-F238E27FC236}">
                    <a16:creationId xmlns:a16="http://schemas.microsoft.com/office/drawing/2014/main" id="{75DE102C-8A98-6A46-81B5-D935CC7AB15A}"/>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8" name="Freihandform 7">
                <a:extLst>
                  <a:ext uri="{FF2B5EF4-FFF2-40B4-BE49-F238E27FC236}">
                    <a16:creationId xmlns:a16="http://schemas.microsoft.com/office/drawing/2014/main" id="{B7C56E81-DB60-5E4B-940C-0E4BE1E7F8A3}"/>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DAA76EC3-4681-784B-8F7B-8A2E40402DE6}"/>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pic>
        <p:nvPicPr>
          <p:cNvPr id="17" name="Picture Placeholder 16" descr="Diagram&#10;&#10;Description automatically generated">
            <a:extLst>
              <a:ext uri="{FF2B5EF4-FFF2-40B4-BE49-F238E27FC236}">
                <a16:creationId xmlns:a16="http://schemas.microsoft.com/office/drawing/2014/main" id="{91C222EA-A014-90AD-1FB4-BFFC84239BE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2774" t="16" r="7" b="-16"/>
          <a:stretch/>
        </p:blipFill>
        <p:spPr>
          <a:xfrm>
            <a:off x="971833" y="5841515"/>
            <a:ext cx="9873049" cy="3286144"/>
          </a:xfrm>
          <a:solidFill>
            <a:schemeClr val="bg1"/>
          </a:solidFill>
        </p:spPr>
      </p:pic>
    </p:spTree>
    <p:extLst>
      <p:ext uri="{BB962C8B-B14F-4D97-AF65-F5344CB8AC3E}">
        <p14:creationId xmlns:p14="http://schemas.microsoft.com/office/powerpoint/2010/main" val="1771082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4" name="Marketing Report"/>
          <p:cNvSpPr txBox="1"/>
          <p:nvPr/>
        </p:nvSpPr>
        <p:spPr>
          <a:xfrm>
            <a:off x="3276724" y="9793984"/>
            <a:ext cx="7839733"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10000" b="0">
                <a:solidFill>
                  <a:srgbClr val="242423"/>
                </a:solidFill>
                <a:latin typeface="Montserrat Bold"/>
                <a:ea typeface="Montserrat Bold"/>
                <a:cs typeface="Montserrat Bold"/>
                <a:sym typeface="Montserrat Bold"/>
              </a:defRPr>
            </a:lvl1pPr>
          </a:lstStyle>
          <a:p>
            <a:r>
              <a:rPr lang="en-US" sz="8000" b="1" dirty="0">
                <a:solidFill>
                  <a:schemeClr val="tx1"/>
                </a:solidFill>
                <a:latin typeface="Montserrat ExtraBold" pitchFamily="2" charset="77"/>
              </a:rPr>
              <a:t>What is HTTP</a:t>
            </a:r>
          </a:p>
        </p:txBody>
      </p:sp>
      <p:grpSp>
        <p:nvGrpSpPr>
          <p:cNvPr id="2" name="Group 1">
            <a:extLst>
              <a:ext uri="{FF2B5EF4-FFF2-40B4-BE49-F238E27FC236}">
                <a16:creationId xmlns:a16="http://schemas.microsoft.com/office/drawing/2014/main" id="{240F5B8C-FA29-B04F-BA54-EC56F84AAE82}"/>
              </a:ext>
            </a:extLst>
          </p:cNvPr>
          <p:cNvGrpSpPr/>
          <p:nvPr/>
        </p:nvGrpSpPr>
        <p:grpSpPr>
          <a:xfrm>
            <a:off x="0" y="9178431"/>
            <a:ext cx="2420604" cy="3180358"/>
            <a:chOff x="0" y="9178431"/>
            <a:chExt cx="2420604" cy="3180358"/>
          </a:xfrm>
        </p:grpSpPr>
        <p:sp>
          <p:nvSpPr>
            <p:cNvPr id="4765" name="Rectangle"/>
            <p:cNvSpPr/>
            <p:nvPr/>
          </p:nvSpPr>
          <p:spPr>
            <a:xfrm>
              <a:off x="0" y="9321800"/>
              <a:ext cx="2420604" cy="2893621"/>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66" name="01"/>
            <p:cNvSpPr txBox="1"/>
            <p:nvPr/>
          </p:nvSpPr>
          <p:spPr>
            <a:xfrm>
              <a:off x="146304" y="9178431"/>
              <a:ext cx="1836646" cy="31803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20000" b="0">
                  <a:solidFill>
                    <a:srgbClr val="F4E894"/>
                  </a:solidFill>
                  <a:latin typeface="Montserrat ExtraBold"/>
                  <a:ea typeface="Montserrat ExtraBold"/>
                  <a:cs typeface="Montserrat ExtraBold"/>
                  <a:sym typeface="Montserrat ExtraBold"/>
                </a:defRPr>
              </a:lvl1pPr>
            </a:lstStyle>
            <a:p>
              <a:r>
                <a:rPr lang="en-US" dirty="0">
                  <a:solidFill>
                    <a:schemeClr val="accent4"/>
                  </a:solidFill>
                </a:rPr>
                <a:t>3</a:t>
              </a:r>
              <a:endParaRPr dirty="0">
                <a:solidFill>
                  <a:schemeClr val="accent4"/>
                </a:solidFill>
              </a:endParaRPr>
            </a:p>
          </p:txBody>
        </p:sp>
      </p:grpSp>
      <p:sp>
        <p:nvSpPr>
          <p:cNvPr id="4767" name="Rectangle"/>
          <p:cNvSpPr/>
          <p:nvPr/>
        </p:nvSpPr>
        <p:spPr>
          <a:xfrm>
            <a:off x="11116457" y="9321800"/>
            <a:ext cx="13278609" cy="2893621"/>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pic>
        <p:nvPicPr>
          <p:cNvPr id="8" name="Picture 7" descr="Graphical user interface, application&#10;&#10;Description automatically generated">
            <a:extLst>
              <a:ext uri="{FF2B5EF4-FFF2-40B4-BE49-F238E27FC236}">
                <a16:creationId xmlns:a16="http://schemas.microsoft.com/office/drawing/2014/main" id="{73AA6389-E3B3-267B-6448-D51B4CF72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102" y="335782"/>
            <a:ext cx="9227317" cy="9227317"/>
          </a:xfrm>
          <a:prstGeom prst="rect">
            <a:avLst/>
          </a:prstGeom>
        </p:spPr>
      </p:pic>
    </p:spTree>
    <p:extLst>
      <p:ext uri="{BB962C8B-B14F-4D97-AF65-F5344CB8AC3E}">
        <p14:creationId xmlns:p14="http://schemas.microsoft.com/office/powerpoint/2010/main" val="528858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p:cNvSpPr/>
          <p:nvPr/>
        </p:nvSpPr>
        <p:spPr>
          <a:xfrm>
            <a:off x="-16935" y="-8997"/>
            <a:ext cx="24400935" cy="5759248"/>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sp>
        <p:nvSpPr>
          <p:cNvPr id="75" name="Graphic 172"/>
          <p:cNvSpPr/>
          <p:nvPr/>
        </p:nvSpPr>
        <p:spPr>
          <a:xfrm>
            <a:off x="22510300" y="1327027"/>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6" name="All the world is made of faith, and trust, and pixie dust."/>
          <p:cNvSpPr txBox="1"/>
          <p:nvPr/>
        </p:nvSpPr>
        <p:spPr>
          <a:xfrm>
            <a:off x="12040696" y="2948516"/>
            <a:ext cx="10085967"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5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HTTP</a:t>
            </a:r>
            <a:endParaRPr b="1" dirty="0">
              <a:solidFill>
                <a:schemeClr val="tx1"/>
              </a:solidFill>
              <a:latin typeface="Montserrat ExtraBold" pitchFamily="2" charset="77"/>
            </a:endParaRPr>
          </a:p>
        </p:txBody>
      </p:sp>
      <p:sp>
        <p:nvSpPr>
          <p:cNvPr id="78" name="Lorem ipsum dolor sit amet, consectetur adipiscing elit, sed do eiusmod tempor incididunt ut labore et dolore magna aliqua. Arcu dictum varius duis at lorem donec. Volutpat maecenas volutpat blandit aliquam. Egestas quis ipsum suspendisse ultrices gravid"/>
          <p:cNvSpPr txBox="1"/>
          <p:nvPr/>
        </p:nvSpPr>
        <p:spPr>
          <a:xfrm>
            <a:off x="12076975" y="6997318"/>
            <a:ext cx="10016485" cy="20226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342900" indent="-342900" algn="l" defTabSz="457200">
              <a:lnSpc>
                <a:spcPct val="120000"/>
              </a:lnSpc>
              <a:buFont typeface="Arial" panose="020B0604020202020204" pitchFamily="34" charset="0"/>
              <a:buChar char="•"/>
              <a:defRPr sz="2200" b="0">
                <a:solidFill>
                  <a:srgbClr val="7F8189"/>
                </a:solidFill>
                <a:latin typeface="Arial"/>
                <a:ea typeface="Arial"/>
                <a:cs typeface="Arial"/>
                <a:sym typeface="Arial"/>
              </a:defRPr>
            </a:pPr>
            <a:r>
              <a:rPr lang="en-US" sz="2800" dirty="0">
                <a:solidFill>
                  <a:schemeClr val="accent6">
                    <a:lumMod val="50000"/>
                  </a:schemeClr>
                </a:solidFill>
                <a:latin typeface="Montserrat" pitchFamily="2" charset="77"/>
              </a:rPr>
              <a:t>Communication between client and server</a:t>
            </a:r>
          </a:p>
          <a:p>
            <a:pPr marL="342900" indent="-342900" algn="l" defTabSz="457200">
              <a:lnSpc>
                <a:spcPct val="120000"/>
              </a:lnSpc>
              <a:buFont typeface="Arial" panose="020B0604020202020204" pitchFamily="34" charset="0"/>
              <a:buChar char="•"/>
              <a:defRPr sz="2200" b="0">
                <a:solidFill>
                  <a:srgbClr val="7F8189"/>
                </a:solidFill>
                <a:latin typeface="Arial"/>
                <a:ea typeface="Arial"/>
                <a:cs typeface="Arial"/>
                <a:sym typeface="Arial"/>
              </a:defRPr>
            </a:pPr>
            <a:endParaRPr lang="en-US" sz="2800" dirty="0">
              <a:solidFill>
                <a:schemeClr val="accent6">
                  <a:lumMod val="50000"/>
                </a:schemeClr>
              </a:solidFill>
              <a:latin typeface="Montserrat" pitchFamily="2" charset="77"/>
            </a:endParaRPr>
          </a:p>
          <a:p>
            <a:pPr marL="342900" indent="-342900" algn="l" defTabSz="457200">
              <a:lnSpc>
                <a:spcPct val="120000"/>
              </a:lnSpc>
              <a:buFont typeface="Arial" panose="020B0604020202020204" pitchFamily="34" charset="0"/>
              <a:buChar char="•"/>
              <a:defRPr sz="2200" b="0">
                <a:solidFill>
                  <a:srgbClr val="7F8189"/>
                </a:solidFill>
                <a:latin typeface="Arial"/>
                <a:ea typeface="Arial"/>
                <a:cs typeface="Arial"/>
                <a:sym typeface="Arial"/>
              </a:defRPr>
            </a:pPr>
            <a:r>
              <a:rPr lang="en-US" sz="2800" dirty="0">
                <a:solidFill>
                  <a:schemeClr val="accent6">
                    <a:lumMod val="50000"/>
                  </a:schemeClr>
                </a:solidFill>
                <a:latin typeface="Montserrat" pitchFamily="2" charset="77"/>
              </a:rPr>
              <a:t>In Python Flask, Django, </a:t>
            </a:r>
            <a:r>
              <a:rPr lang="en-US" sz="2800" dirty="0" err="1">
                <a:solidFill>
                  <a:schemeClr val="accent6">
                    <a:lumMod val="50000"/>
                  </a:schemeClr>
                </a:solidFill>
                <a:latin typeface="Montserrat" pitchFamily="2" charset="77"/>
              </a:rPr>
              <a:t>FastAPI</a:t>
            </a:r>
            <a:r>
              <a:rPr lang="en-US" sz="2800" dirty="0">
                <a:solidFill>
                  <a:schemeClr val="accent6">
                    <a:lumMod val="50000"/>
                  </a:schemeClr>
                </a:solidFill>
                <a:latin typeface="Montserrat" pitchFamily="2" charset="77"/>
              </a:rPr>
              <a:t>, etc.</a:t>
            </a:r>
            <a:endParaRPr lang="en-US" dirty="0">
              <a:solidFill>
                <a:schemeClr val="tx2"/>
              </a:solidFill>
            </a:endParaRPr>
          </a:p>
          <a:p>
            <a:pPr algn="l" defTabSz="457200">
              <a:lnSpc>
                <a:spcPct val="120000"/>
              </a:lnSpc>
              <a:defRPr sz="2200" b="0">
                <a:solidFill>
                  <a:srgbClr val="7F8189"/>
                </a:solidFill>
                <a:latin typeface="Arial"/>
                <a:ea typeface="Arial"/>
                <a:cs typeface="Arial"/>
                <a:sym typeface="Arial"/>
              </a:defRPr>
            </a:pPr>
            <a:endParaRPr lang="en-US" dirty="0">
              <a:solidFill>
                <a:schemeClr val="tx2"/>
              </a:solidFill>
            </a:endParaRPr>
          </a:p>
        </p:txBody>
      </p:sp>
      <p:grpSp>
        <p:nvGrpSpPr>
          <p:cNvPr id="13" name="Gruppieren 12">
            <a:extLst>
              <a:ext uri="{FF2B5EF4-FFF2-40B4-BE49-F238E27FC236}">
                <a16:creationId xmlns:a16="http://schemas.microsoft.com/office/drawing/2014/main" id="{F864A1CD-3FA1-7849-B68D-3B987E2B78A7}"/>
              </a:ext>
            </a:extLst>
          </p:cNvPr>
          <p:cNvGrpSpPr/>
          <p:nvPr/>
        </p:nvGrpSpPr>
        <p:grpSpPr>
          <a:xfrm>
            <a:off x="1720750" y="1067493"/>
            <a:ext cx="2572574" cy="347207"/>
            <a:chOff x="1270660" y="1265702"/>
            <a:chExt cx="2572574" cy="347207"/>
          </a:xfrm>
        </p:grpSpPr>
        <p:grpSp>
          <p:nvGrpSpPr>
            <p:cNvPr id="12" name="Gruppieren 11">
              <a:extLst>
                <a:ext uri="{FF2B5EF4-FFF2-40B4-BE49-F238E27FC236}">
                  <a16:creationId xmlns:a16="http://schemas.microsoft.com/office/drawing/2014/main" id="{55013E9E-2227-F947-B1C5-5DE2B8FD174A}"/>
                </a:ext>
              </a:extLst>
            </p:cNvPr>
            <p:cNvGrpSpPr/>
            <p:nvPr/>
          </p:nvGrpSpPr>
          <p:grpSpPr>
            <a:xfrm>
              <a:off x="2683003" y="1265702"/>
              <a:ext cx="1160231" cy="347164"/>
              <a:chOff x="2683003" y="1265702"/>
              <a:chExt cx="1160231" cy="347164"/>
            </a:xfrm>
          </p:grpSpPr>
          <p:sp>
            <p:nvSpPr>
              <p:cNvPr id="5" name="Freihandform 4">
                <a:extLst>
                  <a:ext uri="{FF2B5EF4-FFF2-40B4-BE49-F238E27FC236}">
                    <a16:creationId xmlns:a16="http://schemas.microsoft.com/office/drawing/2014/main" id="{16E4D821-5E07-9B4B-B240-3AB104C0D25B}"/>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6" name="Freihandform 5">
                <a:extLst>
                  <a:ext uri="{FF2B5EF4-FFF2-40B4-BE49-F238E27FC236}">
                    <a16:creationId xmlns:a16="http://schemas.microsoft.com/office/drawing/2014/main" id="{387C4FFA-186C-8449-A4F9-F6E8C2762714}"/>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11" name="Gruppieren 10">
              <a:extLst>
                <a:ext uri="{FF2B5EF4-FFF2-40B4-BE49-F238E27FC236}">
                  <a16:creationId xmlns:a16="http://schemas.microsoft.com/office/drawing/2014/main" id="{48DAFF49-E1A5-9F40-B439-30C8A7CE8471}"/>
                </a:ext>
              </a:extLst>
            </p:cNvPr>
            <p:cNvGrpSpPr/>
            <p:nvPr/>
          </p:nvGrpSpPr>
          <p:grpSpPr>
            <a:xfrm>
              <a:off x="1270660" y="1265702"/>
              <a:ext cx="1372039" cy="347207"/>
              <a:chOff x="1270660" y="1265702"/>
              <a:chExt cx="1372039" cy="347207"/>
            </a:xfrm>
          </p:grpSpPr>
          <p:sp>
            <p:nvSpPr>
              <p:cNvPr id="4" name="Freihandform 3">
                <a:extLst>
                  <a:ext uri="{FF2B5EF4-FFF2-40B4-BE49-F238E27FC236}">
                    <a16:creationId xmlns:a16="http://schemas.microsoft.com/office/drawing/2014/main" id="{6F178401-667C-8C43-9093-B8AF5F983C1C}"/>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7" name="Freihandform 6">
                <a:extLst>
                  <a:ext uri="{FF2B5EF4-FFF2-40B4-BE49-F238E27FC236}">
                    <a16:creationId xmlns:a16="http://schemas.microsoft.com/office/drawing/2014/main" id="{75DE102C-8A98-6A46-81B5-D935CC7AB15A}"/>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8" name="Freihandform 7">
                <a:extLst>
                  <a:ext uri="{FF2B5EF4-FFF2-40B4-BE49-F238E27FC236}">
                    <a16:creationId xmlns:a16="http://schemas.microsoft.com/office/drawing/2014/main" id="{B7C56E81-DB60-5E4B-940C-0E4BE1E7F8A3}"/>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DAA76EC3-4681-784B-8F7B-8A2E40402DE6}"/>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pic>
        <p:nvPicPr>
          <p:cNvPr id="18" name="Picture Placeholder 2">
            <a:extLst>
              <a:ext uri="{FF2B5EF4-FFF2-40B4-BE49-F238E27FC236}">
                <a16:creationId xmlns:a16="http://schemas.microsoft.com/office/drawing/2014/main" id="{691FCF5F-0991-E231-A68B-C294B8B64D71}"/>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799" t="1038" r="-2651" b="751"/>
          <a:stretch/>
        </p:blipFill>
        <p:spPr>
          <a:xfrm>
            <a:off x="498764" y="5275377"/>
            <a:ext cx="11374373" cy="4509984"/>
          </a:xfrm>
          <a:prstGeom prst="roundRect">
            <a:avLst>
              <a:gd name="adj" fmla="val 2388"/>
            </a:avLst>
          </a:prstGeom>
          <a:solidFill>
            <a:schemeClr val="bg1">
              <a:lumMod val="95000"/>
            </a:schemeClr>
          </a:solidFill>
        </p:spPr>
      </p:pic>
    </p:spTree>
    <p:extLst>
      <p:ext uri="{BB962C8B-B14F-4D97-AF65-F5344CB8AC3E}">
        <p14:creationId xmlns:p14="http://schemas.microsoft.com/office/powerpoint/2010/main" val="2440980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4" name="Marketing Report"/>
          <p:cNvSpPr txBox="1"/>
          <p:nvPr/>
        </p:nvSpPr>
        <p:spPr>
          <a:xfrm>
            <a:off x="3276724" y="9793984"/>
            <a:ext cx="7839733"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10000" b="0">
                <a:solidFill>
                  <a:srgbClr val="242423"/>
                </a:solidFill>
                <a:latin typeface="Montserrat Bold"/>
                <a:ea typeface="Montserrat Bold"/>
                <a:cs typeface="Montserrat Bold"/>
                <a:sym typeface="Montserrat Bold"/>
              </a:defRPr>
            </a:lvl1pPr>
          </a:lstStyle>
          <a:p>
            <a:r>
              <a:rPr lang="en-US" sz="8000" b="1" dirty="0">
                <a:solidFill>
                  <a:schemeClr val="tx1"/>
                </a:solidFill>
                <a:latin typeface="Montserrat ExtraBold" pitchFamily="2" charset="77"/>
              </a:rPr>
              <a:t>What is Docker</a:t>
            </a:r>
          </a:p>
        </p:txBody>
      </p:sp>
      <p:grpSp>
        <p:nvGrpSpPr>
          <p:cNvPr id="2" name="Group 1">
            <a:extLst>
              <a:ext uri="{FF2B5EF4-FFF2-40B4-BE49-F238E27FC236}">
                <a16:creationId xmlns:a16="http://schemas.microsoft.com/office/drawing/2014/main" id="{240F5B8C-FA29-B04F-BA54-EC56F84AAE82}"/>
              </a:ext>
            </a:extLst>
          </p:cNvPr>
          <p:cNvGrpSpPr/>
          <p:nvPr/>
        </p:nvGrpSpPr>
        <p:grpSpPr>
          <a:xfrm>
            <a:off x="0" y="9178431"/>
            <a:ext cx="2420604" cy="3180358"/>
            <a:chOff x="0" y="9178431"/>
            <a:chExt cx="2420604" cy="3180358"/>
          </a:xfrm>
        </p:grpSpPr>
        <p:sp>
          <p:nvSpPr>
            <p:cNvPr id="4765" name="Rectangle"/>
            <p:cNvSpPr/>
            <p:nvPr/>
          </p:nvSpPr>
          <p:spPr>
            <a:xfrm>
              <a:off x="0" y="9321800"/>
              <a:ext cx="2420604" cy="2893621"/>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66" name="01"/>
            <p:cNvSpPr txBox="1"/>
            <p:nvPr/>
          </p:nvSpPr>
          <p:spPr>
            <a:xfrm>
              <a:off x="146304" y="9178431"/>
              <a:ext cx="1836646" cy="31803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20000" b="0">
                  <a:solidFill>
                    <a:srgbClr val="F4E894"/>
                  </a:solidFill>
                  <a:latin typeface="Montserrat ExtraBold"/>
                  <a:ea typeface="Montserrat ExtraBold"/>
                  <a:cs typeface="Montserrat ExtraBold"/>
                  <a:sym typeface="Montserrat ExtraBold"/>
                </a:defRPr>
              </a:lvl1pPr>
            </a:lstStyle>
            <a:p>
              <a:r>
                <a:rPr lang="en-US" dirty="0">
                  <a:solidFill>
                    <a:schemeClr val="accent4"/>
                  </a:solidFill>
                </a:rPr>
                <a:t>4</a:t>
              </a:r>
              <a:endParaRPr dirty="0">
                <a:solidFill>
                  <a:schemeClr val="accent4"/>
                </a:solidFill>
              </a:endParaRPr>
            </a:p>
          </p:txBody>
        </p:sp>
      </p:grpSp>
      <p:sp>
        <p:nvSpPr>
          <p:cNvPr id="4767" name="Rectangle"/>
          <p:cNvSpPr/>
          <p:nvPr/>
        </p:nvSpPr>
        <p:spPr>
          <a:xfrm>
            <a:off x="11116457" y="9321800"/>
            <a:ext cx="13278609" cy="2893621"/>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pic>
        <p:nvPicPr>
          <p:cNvPr id="7" name="Picture 6" descr="Graphical user interface, application&#10;&#10;Description automatically generated">
            <a:extLst>
              <a:ext uri="{FF2B5EF4-FFF2-40B4-BE49-F238E27FC236}">
                <a16:creationId xmlns:a16="http://schemas.microsoft.com/office/drawing/2014/main" id="{F51A207E-8EB6-7440-BEA1-DCC4603DC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102" y="335782"/>
            <a:ext cx="9227317" cy="9227317"/>
          </a:xfrm>
          <a:prstGeom prst="rect">
            <a:avLst/>
          </a:prstGeom>
        </p:spPr>
      </p:pic>
    </p:spTree>
    <p:extLst>
      <p:ext uri="{BB962C8B-B14F-4D97-AF65-F5344CB8AC3E}">
        <p14:creationId xmlns:p14="http://schemas.microsoft.com/office/powerpoint/2010/main" val="915170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p:cNvSpPr/>
          <p:nvPr/>
        </p:nvSpPr>
        <p:spPr>
          <a:xfrm>
            <a:off x="0" y="16646"/>
            <a:ext cx="24400935" cy="5759248"/>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a:p>
        </p:txBody>
      </p:sp>
      <p:sp>
        <p:nvSpPr>
          <p:cNvPr id="75" name="Graphic 172"/>
          <p:cNvSpPr/>
          <p:nvPr/>
        </p:nvSpPr>
        <p:spPr>
          <a:xfrm>
            <a:off x="22510300" y="1327027"/>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6" name="All the world is made of faith, and trust, and pixie dust."/>
          <p:cNvSpPr txBox="1"/>
          <p:nvPr/>
        </p:nvSpPr>
        <p:spPr>
          <a:xfrm>
            <a:off x="12040696" y="2948516"/>
            <a:ext cx="10085967"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5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Docker</a:t>
            </a:r>
            <a:endParaRPr b="1" dirty="0">
              <a:solidFill>
                <a:schemeClr val="tx1"/>
              </a:solidFill>
              <a:latin typeface="Montserrat ExtraBold" pitchFamily="2" charset="77"/>
            </a:endParaRPr>
          </a:p>
        </p:txBody>
      </p:sp>
      <p:sp>
        <p:nvSpPr>
          <p:cNvPr id="78" name="Lorem ipsum dolor sit amet, consectetur adipiscing elit, sed do eiusmod tempor incididunt ut labore et dolore magna aliqua. Arcu dictum varius duis at lorem donec. Volutpat maecenas volutpat blandit aliquam. Egestas quis ipsum suspendisse ultrices gravid"/>
          <p:cNvSpPr txBox="1"/>
          <p:nvPr/>
        </p:nvSpPr>
        <p:spPr>
          <a:xfrm>
            <a:off x="12076975" y="6997318"/>
            <a:ext cx="10016485" cy="2835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lnSpc>
                <a:spcPct val="120000"/>
              </a:lnSpc>
              <a:defRPr sz="2200" b="0">
                <a:solidFill>
                  <a:srgbClr val="7F8189"/>
                </a:solidFill>
                <a:latin typeface="Arial"/>
                <a:ea typeface="Arial"/>
                <a:cs typeface="Arial"/>
                <a:sym typeface="Arial"/>
              </a:defRPr>
            </a:pPr>
            <a:r>
              <a:rPr lang="en-US" sz="3200" dirty="0">
                <a:solidFill>
                  <a:schemeClr val="accent6">
                    <a:lumMod val="50000"/>
                  </a:schemeClr>
                </a:solidFill>
                <a:latin typeface="Montserrat" pitchFamily="2" charset="77"/>
              </a:rPr>
              <a:t>PIP for Kubernetes</a:t>
            </a:r>
          </a:p>
          <a:p>
            <a:pPr marL="342900" indent="-342900" algn="l" defTabSz="457200">
              <a:lnSpc>
                <a:spcPct val="120000"/>
              </a:lnSpc>
              <a:buFont typeface="Arial" panose="020B0604020202020204" pitchFamily="34" charset="0"/>
              <a:buChar char="•"/>
              <a:defRPr sz="2200" b="0">
                <a:solidFill>
                  <a:srgbClr val="7F8189"/>
                </a:solidFill>
                <a:latin typeface="Arial"/>
                <a:ea typeface="Arial"/>
                <a:cs typeface="Arial"/>
                <a:sym typeface="Arial"/>
              </a:defRPr>
            </a:pPr>
            <a:r>
              <a:rPr lang="en-US" sz="3200" dirty="0">
                <a:solidFill>
                  <a:schemeClr val="accent6">
                    <a:lumMod val="50000"/>
                  </a:schemeClr>
                </a:solidFill>
                <a:latin typeface="Montserrat" pitchFamily="2" charset="77"/>
              </a:rPr>
              <a:t>Package manager</a:t>
            </a:r>
          </a:p>
          <a:p>
            <a:pPr marL="342900" indent="-342900" algn="l" defTabSz="457200">
              <a:lnSpc>
                <a:spcPct val="120000"/>
              </a:lnSpc>
              <a:buFont typeface="Arial" panose="020B0604020202020204" pitchFamily="34" charset="0"/>
              <a:buChar char="•"/>
              <a:defRPr sz="2200" b="0">
                <a:solidFill>
                  <a:srgbClr val="7F8189"/>
                </a:solidFill>
                <a:latin typeface="Arial"/>
                <a:ea typeface="Arial"/>
                <a:cs typeface="Arial"/>
                <a:sym typeface="Arial"/>
              </a:defRPr>
            </a:pPr>
            <a:r>
              <a:rPr lang="en-US" sz="3200" dirty="0">
                <a:solidFill>
                  <a:schemeClr val="accent6">
                    <a:lumMod val="50000"/>
                  </a:schemeClr>
                </a:solidFill>
                <a:latin typeface="Montserrat" pitchFamily="2" charset="77"/>
              </a:rPr>
              <a:t>Has charts</a:t>
            </a:r>
          </a:p>
          <a:p>
            <a:pPr marL="342900" indent="-342900" algn="l" defTabSz="457200">
              <a:lnSpc>
                <a:spcPct val="120000"/>
              </a:lnSpc>
              <a:buFont typeface="Arial" panose="020B0604020202020204" pitchFamily="34" charset="0"/>
              <a:buChar char="•"/>
              <a:defRPr sz="2200" b="0">
                <a:solidFill>
                  <a:srgbClr val="7F8189"/>
                </a:solidFill>
                <a:latin typeface="Arial"/>
                <a:ea typeface="Arial"/>
                <a:cs typeface="Arial"/>
                <a:sym typeface="Arial"/>
              </a:defRPr>
            </a:pPr>
            <a:endParaRPr lang="en-US" sz="3200" dirty="0">
              <a:solidFill>
                <a:schemeClr val="accent6">
                  <a:lumMod val="50000"/>
                </a:schemeClr>
              </a:solidFill>
              <a:latin typeface="Montserrat" pitchFamily="2" charset="77"/>
            </a:endParaRPr>
          </a:p>
          <a:p>
            <a:pPr algn="l" defTabSz="457200">
              <a:lnSpc>
                <a:spcPct val="120000"/>
              </a:lnSpc>
              <a:defRPr sz="2200" b="0">
                <a:solidFill>
                  <a:srgbClr val="7F8189"/>
                </a:solidFill>
                <a:latin typeface="Arial"/>
                <a:ea typeface="Arial"/>
                <a:cs typeface="Arial"/>
                <a:sym typeface="Arial"/>
              </a:defRPr>
            </a:pPr>
            <a:endParaRPr lang="en-US" dirty="0">
              <a:solidFill>
                <a:schemeClr val="tx2"/>
              </a:solidFill>
            </a:endParaRPr>
          </a:p>
        </p:txBody>
      </p:sp>
      <p:grpSp>
        <p:nvGrpSpPr>
          <p:cNvPr id="13" name="Gruppieren 12">
            <a:extLst>
              <a:ext uri="{FF2B5EF4-FFF2-40B4-BE49-F238E27FC236}">
                <a16:creationId xmlns:a16="http://schemas.microsoft.com/office/drawing/2014/main" id="{F864A1CD-3FA1-7849-B68D-3B987E2B78A7}"/>
              </a:ext>
            </a:extLst>
          </p:cNvPr>
          <p:cNvGrpSpPr/>
          <p:nvPr/>
        </p:nvGrpSpPr>
        <p:grpSpPr>
          <a:xfrm>
            <a:off x="1720750" y="1067493"/>
            <a:ext cx="2572574" cy="347207"/>
            <a:chOff x="1270660" y="1265702"/>
            <a:chExt cx="2572574" cy="347207"/>
          </a:xfrm>
        </p:grpSpPr>
        <p:grpSp>
          <p:nvGrpSpPr>
            <p:cNvPr id="12" name="Gruppieren 11">
              <a:extLst>
                <a:ext uri="{FF2B5EF4-FFF2-40B4-BE49-F238E27FC236}">
                  <a16:creationId xmlns:a16="http://schemas.microsoft.com/office/drawing/2014/main" id="{55013E9E-2227-F947-B1C5-5DE2B8FD174A}"/>
                </a:ext>
              </a:extLst>
            </p:cNvPr>
            <p:cNvGrpSpPr/>
            <p:nvPr/>
          </p:nvGrpSpPr>
          <p:grpSpPr>
            <a:xfrm>
              <a:off x="2683003" y="1265702"/>
              <a:ext cx="1160231" cy="347164"/>
              <a:chOff x="2683003" y="1265702"/>
              <a:chExt cx="1160231" cy="347164"/>
            </a:xfrm>
          </p:grpSpPr>
          <p:sp>
            <p:nvSpPr>
              <p:cNvPr id="5" name="Freihandform 4">
                <a:extLst>
                  <a:ext uri="{FF2B5EF4-FFF2-40B4-BE49-F238E27FC236}">
                    <a16:creationId xmlns:a16="http://schemas.microsoft.com/office/drawing/2014/main" id="{16E4D821-5E07-9B4B-B240-3AB104C0D25B}"/>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6" name="Freihandform 5">
                <a:extLst>
                  <a:ext uri="{FF2B5EF4-FFF2-40B4-BE49-F238E27FC236}">
                    <a16:creationId xmlns:a16="http://schemas.microsoft.com/office/drawing/2014/main" id="{387C4FFA-186C-8449-A4F9-F6E8C2762714}"/>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11" name="Gruppieren 10">
              <a:extLst>
                <a:ext uri="{FF2B5EF4-FFF2-40B4-BE49-F238E27FC236}">
                  <a16:creationId xmlns:a16="http://schemas.microsoft.com/office/drawing/2014/main" id="{48DAFF49-E1A5-9F40-B439-30C8A7CE8471}"/>
                </a:ext>
              </a:extLst>
            </p:cNvPr>
            <p:cNvGrpSpPr/>
            <p:nvPr/>
          </p:nvGrpSpPr>
          <p:grpSpPr>
            <a:xfrm>
              <a:off x="1270660" y="1265702"/>
              <a:ext cx="1372039" cy="347207"/>
              <a:chOff x="1270660" y="1265702"/>
              <a:chExt cx="1372039" cy="347207"/>
            </a:xfrm>
          </p:grpSpPr>
          <p:sp>
            <p:nvSpPr>
              <p:cNvPr id="4" name="Freihandform 3">
                <a:extLst>
                  <a:ext uri="{FF2B5EF4-FFF2-40B4-BE49-F238E27FC236}">
                    <a16:creationId xmlns:a16="http://schemas.microsoft.com/office/drawing/2014/main" id="{6F178401-667C-8C43-9093-B8AF5F983C1C}"/>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7" name="Freihandform 6">
                <a:extLst>
                  <a:ext uri="{FF2B5EF4-FFF2-40B4-BE49-F238E27FC236}">
                    <a16:creationId xmlns:a16="http://schemas.microsoft.com/office/drawing/2014/main" id="{75DE102C-8A98-6A46-81B5-D935CC7AB15A}"/>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8" name="Freihandform 7">
                <a:extLst>
                  <a:ext uri="{FF2B5EF4-FFF2-40B4-BE49-F238E27FC236}">
                    <a16:creationId xmlns:a16="http://schemas.microsoft.com/office/drawing/2014/main" id="{B7C56E81-DB60-5E4B-940C-0E4BE1E7F8A3}"/>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DAA76EC3-4681-784B-8F7B-8A2E40402DE6}"/>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pic>
        <p:nvPicPr>
          <p:cNvPr id="1026" name="Picture 2" descr="CNCF Branding | Helm">
            <a:extLst>
              <a:ext uri="{FF2B5EF4-FFF2-40B4-BE49-F238E27FC236}">
                <a16:creationId xmlns:a16="http://schemas.microsoft.com/office/drawing/2014/main" id="{33626689-BFFA-D4AC-4BDD-615E54D7D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2985" y="2948516"/>
            <a:ext cx="6006662" cy="6006662"/>
          </a:xfrm>
          <a:prstGeom prst="rect">
            <a:avLst/>
          </a:prstGeom>
          <a:solidFill>
            <a:schemeClr val="bg2">
              <a:alpha val="80000"/>
            </a:schemeClr>
          </a:solidFill>
        </p:spPr>
      </p:pic>
    </p:spTree>
    <p:extLst>
      <p:ext uri="{BB962C8B-B14F-4D97-AF65-F5344CB8AC3E}">
        <p14:creationId xmlns:p14="http://schemas.microsoft.com/office/powerpoint/2010/main" val="3507628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a:themeElements>
    <a:clrScheme name="Data Max v3">
      <a:dk1>
        <a:srgbClr val="232422"/>
      </a:dk1>
      <a:lt1>
        <a:srgbClr val="FFFFFF"/>
      </a:lt1>
      <a:dk2>
        <a:srgbClr val="7E8089"/>
      </a:dk2>
      <a:lt2>
        <a:srgbClr val="EFF0EF"/>
      </a:lt2>
      <a:accent1>
        <a:srgbClr val="F15924"/>
      </a:accent1>
      <a:accent2>
        <a:srgbClr val="288D73"/>
      </a:accent2>
      <a:accent3>
        <a:srgbClr val="4BD19F"/>
      </a:accent3>
      <a:accent4>
        <a:srgbClr val="FF713F"/>
      </a:accent4>
      <a:accent5>
        <a:srgbClr val="93969C"/>
      </a:accent5>
      <a:accent6>
        <a:srgbClr val="B3B6BA"/>
      </a:accent6>
      <a:hlink>
        <a:srgbClr val="7E8089"/>
      </a:hlink>
      <a:folHlink>
        <a:srgbClr val="93969C"/>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FDD66"/>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Data Max_Presentation Template_v01" id="{4DAE8012-EBF5-2349-B6DF-2DFCFEDEB111}" vid="{C742C2A9-9A9A-6D4F-BBF3-4BC585675EDB}"/>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FDD66"/>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d8c350d-e8cd-4f76-ac25-7766eae22281">
      <Terms xmlns="http://schemas.microsoft.com/office/infopath/2007/PartnerControls"/>
    </lcf76f155ced4ddcb4097134ff3c332f>
    <TaxCatchAll xmlns="c5db6e03-d0a3-4913-b86c-11462cfaa3f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CE2854210FAE64E92B6647CAD6968E2" ma:contentTypeVersion="14" ma:contentTypeDescription="Create a new document." ma:contentTypeScope="" ma:versionID="544e5c1ac972f074e1d9f01990872511">
  <xsd:schema xmlns:xsd="http://www.w3.org/2001/XMLSchema" xmlns:xs="http://www.w3.org/2001/XMLSchema" xmlns:p="http://schemas.microsoft.com/office/2006/metadata/properties" xmlns:ns2="5d8c350d-e8cd-4f76-ac25-7766eae22281" xmlns:ns3="c5db6e03-d0a3-4913-b86c-11462cfaa3f7" targetNamespace="http://schemas.microsoft.com/office/2006/metadata/properties" ma:root="true" ma:fieldsID="cda4a5a35bdcd372e60d2f6202a37c34" ns2:_="" ns3:_="">
    <xsd:import namespace="5d8c350d-e8cd-4f76-ac25-7766eae22281"/>
    <xsd:import namespace="c5db6e03-d0a3-4913-b86c-11462cfaa3f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3:SharedWithUsers" minOccurs="0"/>
                <xsd:element ref="ns3:SharedWithDetails" minOccurs="0"/>
                <xsd:element ref="ns2:MediaServiceDateTake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8c350d-e8cd-4f76-ac25-7766eae222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5fc87362-e827-446c-9c0d-885bf49288b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5db6e03-d0a3-4913-b86c-11462cfaa3f7"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ff798c80-7cba-462a-80c5-1b075beabba4}" ma:internalName="TaxCatchAll" ma:showField="CatchAllData" ma:web="c5db6e03-d0a3-4913-b86c-11462cfaa3f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28AB8E-C45E-44C9-BDF4-95EE2FCD1F6F}">
  <ds:schemaRefs>
    <ds:schemaRef ds:uri="http://schemas.microsoft.com/sharepoint/v3/contenttype/forms"/>
  </ds:schemaRefs>
</ds:datastoreItem>
</file>

<file path=customXml/itemProps2.xml><?xml version="1.0" encoding="utf-8"?>
<ds:datastoreItem xmlns:ds="http://schemas.openxmlformats.org/officeDocument/2006/customXml" ds:itemID="{22232832-EA50-4068-A785-D2724033EF32}">
  <ds:schemaRefs>
    <ds:schemaRef ds:uri="http://schemas.microsoft.com/office/2006/metadata/properties"/>
    <ds:schemaRef ds:uri="http://schemas.microsoft.com/office/infopath/2007/PartnerControls"/>
    <ds:schemaRef ds:uri="5d8c350d-e8cd-4f76-ac25-7766eae22281"/>
    <ds:schemaRef ds:uri="c5db6e03-d0a3-4913-b86c-11462cfaa3f7"/>
  </ds:schemaRefs>
</ds:datastoreItem>
</file>

<file path=customXml/itemProps3.xml><?xml version="1.0" encoding="utf-8"?>
<ds:datastoreItem xmlns:ds="http://schemas.openxmlformats.org/officeDocument/2006/customXml" ds:itemID="{7AB5F993-85B1-40D1-A7DF-B50AA0836D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8c350d-e8cd-4f76-ac25-7766eae22281"/>
    <ds:schemaRef ds:uri="c5db6e03-d0a3-4913-b86c-11462cfaa3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Template>
  <TotalTime>59</TotalTime>
  <Words>208</Words>
  <Application>Microsoft Macintosh PowerPoint</Application>
  <PresentationFormat>Custom</PresentationFormat>
  <Paragraphs>78</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Arial Black</vt:lpstr>
      <vt:lpstr>Helvetica Neue</vt:lpstr>
      <vt:lpstr>Montserrat</vt:lpstr>
      <vt:lpstr>Montserrat ExtraBold</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Sadik Bakiu</dc:creator>
  <cp:lastModifiedBy>Sadik Bakiu</cp:lastModifiedBy>
  <cp:revision>10</cp:revision>
  <dcterms:created xsi:type="dcterms:W3CDTF">2022-06-08T08:27:19Z</dcterms:created>
  <dcterms:modified xsi:type="dcterms:W3CDTF">2022-06-10T17:53:09Z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0x0101005CE2854210FAE64E92B6647CAD6968E2</vt:lpwstr>
  </property>
</Properties>
</file>